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62" r:id="rId5"/>
    <p:sldId id="274" r:id="rId6"/>
    <p:sldId id="264" r:id="rId7"/>
    <p:sldId id="276" r:id="rId8"/>
    <p:sldId id="273" r:id="rId9"/>
    <p:sldId id="266" r:id="rId10"/>
    <p:sldId id="275" r:id="rId11"/>
    <p:sldId id="270" r:id="rId12"/>
  </p:sldIdLst>
  <p:sldSz cx="12192000" cy="6858000"/>
  <p:notesSz cx="6858000" cy="9144000"/>
  <p:defaultTextStyle>
    <a:defPPr>
      <a:defRPr lang="en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95"/>
    <p:restoredTop sz="96327"/>
  </p:normalViewPr>
  <p:slideViewPr>
    <p:cSldViewPr snapToGrid="0" snapToObjects="1" showGuides="1">
      <p:cViewPr varScale="1">
        <p:scale>
          <a:sx n="108" d="100"/>
          <a:sy n="108" d="100"/>
        </p:scale>
        <p:origin x="75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s Pleiter | Windowsketch" userId="3d249588-27e4-4863-b1c5-ae9af096bf44" providerId="ADAL" clId="{F9A97B1D-D058-4A99-86E6-AD850F89B295}"/>
    <pc:docChg chg="modSld">
      <pc:chgData name="Nicholas Pleiter | Windowsketch" userId="3d249588-27e4-4863-b1c5-ae9af096bf44" providerId="ADAL" clId="{F9A97B1D-D058-4A99-86E6-AD850F89B295}" dt="2025-01-20T15:59:47.891" v="286" actId="20577"/>
      <pc:docMkLst>
        <pc:docMk/>
      </pc:docMkLst>
      <pc:sldChg chg="addSp modSp mod">
        <pc:chgData name="Nicholas Pleiter | Windowsketch" userId="3d249588-27e4-4863-b1c5-ae9af096bf44" providerId="ADAL" clId="{F9A97B1D-D058-4A99-86E6-AD850F89B295}" dt="2025-01-20T15:59:47.891" v="286" actId="20577"/>
        <pc:sldMkLst>
          <pc:docMk/>
          <pc:sldMk cId="3522650079" sldId="275"/>
        </pc:sldMkLst>
        <pc:spChg chg="add mod">
          <ac:chgData name="Nicholas Pleiter | Windowsketch" userId="3d249588-27e4-4863-b1c5-ae9af096bf44" providerId="ADAL" clId="{F9A97B1D-D058-4A99-86E6-AD850F89B295}" dt="2025-01-20T15:59:47.891" v="286" actId="20577"/>
          <ac:spMkLst>
            <pc:docMk/>
            <pc:sldMk cId="3522650079" sldId="275"/>
            <ac:spMk id="6" creationId="{7CB8F3B0-1288-D745-4946-9C9363CCB73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032B9D-4FA7-E343-AE37-4A2679A8AE82}" type="datetimeFigureOut">
              <a:rPr lang="en-NL" smtClean="0"/>
              <a:t>01/20/2025</a:t>
            </a:fld>
            <a:endParaRPr lang="en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20B7-1D9C-124E-B4A0-86062B508075}" type="slidenum">
              <a:rPr lang="en-NL" smtClean="0"/>
              <a:t>‹nr.›</a:t>
            </a:fld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3208055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| Circ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794C31-5743-A64C-8B87-73D249081B8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D5DFD7-7DA5-D64F-B5C4-DCB91DDDDB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70324" y="2916825"/>
            <a:ext cx="5851352" cy="792866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5B899923-DC94-C648-80BC-703CCC7F41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59977" y="4182409"/>
            <a:ext cx="6009212" cy="873125"/>
          </a:xfrm>
        </p:spPr>
        <p:txBody>
          <a:bodyPr anchor="t">
            <a:normAutofit/>
          </a:bodyPr>
          <a:lstStyle>
            <a:lvl1pPr algn="ctr">
              <a:defRPr sz="3200" b="0" i="0">
                <a:latin typeface="Tenon" pitchFamily="2" charset="77"/>
              </a:defRPr>
            </a:lvl1pPr>
          </a:lstStyle>
          <a:p>
            <a:r>
              <a:rPr lang="en-GB" dirty="0"/>
              <a:t>Click to edit title style</a:t>
            </a:r>
            <a:endParaRPr lang="en-NL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E9F0DC50-2310-3D44-B5EA-3EC75BB2ADC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53913" y="5833441"/>
            <a:ext cx="1657913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6EDE305-29A6-B24C-A509-137DB251CAB6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680643" y="230669"/>
            <a:ext cx="2598092" cy="0"/>
          </a:xfrm>
          <a:prstGeom prst="line">
            <a:avLst/>
          </a:prstGeom>
          <a:noFill/>
          <a:ln w="6350" cap="flat" cmpd="sng" algn="ctr">
            <a:solidFill>
              <a:schemeClr val="accent1"/>
            </a:solidFill>
            <a:prstDash val="dash"/>
            <a:miter lim="800000"/>
          </a:ln>
          <a:effectLst/>
        </p:spPr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895F508-7111-DC45-8795-D87F7736B234}"/>
              </a:ext>
            </a:extLst>
          </p:cNvPr>
          <p:cNvGrpSpPr/>
          <p:nvPr userDrawn="1"/>
        </p:nvGrpSpPr>
        <p:grpSpPr>
          <a:xfrm>
            <a:off x="-2666535" y="4150157"/>
            <a:ext cx="2533649" cy="905377"/>
            <a:chOff x="-460208" y="424945"/>
            <a:chExt cx="377657" cy="696912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BB79447-C0E2-F341-B1DE-88DD6A99E4A7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1D8FFB9-B1B1-D840-B433-C11518793F4B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1" name="Rectangle 104">
            <a:extLst>
              <a:ext uri="{FF2B5EF4-FFF2-40B4-BE49-F238E27FC236}">
                <a16:creationId xmlns:a16="http://schemas.microsoft.com/office/drawing/2014/main" id="{6F405571-6D08-0544-8EC2-918D3AF59FAF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39" y="4165549"/>
            <a:ext cx="2584483" cy="7482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2 lines of text</a:t>
            </a:r>
          </a:p>
        </p:txBody>
      </p:sp>
      <p:sp>
        <p:nvSpPr>
          <p:cNvPr id="26" name="Rectangle 104">
            <a:extLst>
              <a:ext uri="{FF2B5EF4-FFF2-40B4-BE49-F238E27FC236}">
                <a16:creationId xmlns:a16="http://schemas.microsoft.com/office/drawing/2014/main" id="{6749F467-1093-584D-87CD-FCF0D71FD909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title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Try to keep it away from the edge of the white circle.</a:t>
            </a:r>
          </a:p>
        </p:txBody>
      </p:sp>
    </p:spTree>
    <p:extLst>
      <p:ext uri="{BB962C8B-B14F-4D97-AF65-F5344CB8AC3E}">
        <p14:creationId xmlns:p14="http://schemas.microsoft.com/office/powerpoint/2010/main" val="3858358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| Circle righ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id="{F0C47881-64CC-3B45-B4DE-526EE6BEA1BC}"/>
              </a:ext>
            </a:extLst>
          </p:cNvPr>
          <p:cNvSpPr/>
          <p:nvPr userDrawn="1"/>
        </p:nvSpPr>
        <p:spPr>
          <a:xfrm>
            <a:off x="8760334" y="-1"/>
            <a:ext cx="3431667" cy="6863334"/>
          </a:xfrm>
          <a:custGeom>
            <a:avLst/>
            <a:gdLst>
              <a:gd name="connsiteX0" fmla="*/ 3431667 w 3431667"/>
              <a:gd name="connsiteY0" fmla="*/ 0 h 6863334"/>
              <a:gd name="connsiteX1" fmla="*/ 3431667 w 3431667"/>
              <a:gd name="connsiteY1" fmla="*/ 6863334 h 6863334"/>
              <a:gd name="connsiteX2" fmla="*/ 0 w 3431667"/>
              <a:gd name="connsiteY2" fmla="*/ 3431667 h 6863334"/>
              <a:gd name="connsiteX3" fmla="*/ 3431667 w 3431667"/>
              <a:gd name="connsiteY3" fmla="*/ 0 h 6863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1667" h="6863334">
                <a:moveTo>
                  <a:pt x="3431667" y="0"/>
                </a:moveTo>
                <a:lnTo>
                  <a:pt x="3431667" y="6863334"/>
                </a:lnTo>
                <a:cubicBezTo>
                  <a:pt x="1536410" y="6863334"/>
                  <a:pt x="0" y="5326924"/>
                  <a:pt x="0" y="3431667"/>
                </a:cubicBezTo>
                <a:cubicBezTo>
                  <a:pt x="0" y="1536410"/>
                  <a:pt x="1536410" y="0"/>
                  <a:pt x="3431667" y="0"/>
                </a:cubicBezTo>
                <a:close/>
              </a:path>
            </a:pathLst>
          </a:custGeom>
          <a:solidFill>
            <a:srgbClr val="0077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2083D3F-C4AD-BC4D-80D4-B2E8D5A3A6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9175" y="2717529"/>
            <a:ext cx="5476626" cy="742089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5B899923-DC94-C648-80BC-703CCC7F41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2427" y="4363454"/>
            <a:ext cx="6009212" cy="1285516"/>
          </a:xfrm>
        </p:spPr>
        <p:txBody>
          <a:bodyPr anchor="b">
            <a:noAutofit/>
          </a:bodyPr>
          <a:lstStyle>
            <a:lvl1pPr algn="l">
              <a:defRPr sz="2800" b="0" i="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r>
              <a:rPr lang="en-GB" dirty="0"/>
              <a:t>Click to edit title style</a:t>
            </a:r>
            <a:endParaRPr lang="en-NL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C03FBE8E-C637-BB4C-830C-5D97A252297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32427" y="5833441"/>
            <a:ext cx="6009212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B56F4D5-923D-A94B-940E-40BDA8B6BC38}"/>
              </a:ext>
            </a:extLst>
          </p:cNvPr>
          <p:cNvGrpSpPr/>
          <p:nvPr userDrawn="1"/>
        </p:nvGrpSpPr>
        <p:grpSpPr>
          <a:xfrm>
            <a:off x="-2666535" y="4363455"/>
            <a:ext cx="2533649" cy="1285516"/>
            <a:chOff x="-460208" y="424945"/>
            <a:chExt cx="377657" cy="696912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34C804C-6276-A340-8C1C-92781DA70A34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D52CF5D0-CA21-A945-9F13-2DDF00DC2091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0" name="Rectangle 104">
            <a:extLst>
              <a:ext uri="{FF2B5EF4-FFF2-40B4-BE49-F238E27FC236}">
                <a16:creationId xmlns:a16="http://schemas.microsoft.com/office/drawing/2014/main" id="{11CB625D-88E0-E940-A16A-5A38472CA97C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3" y="4501665"/>
            <a:ext cx="2584483" cy="10055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3" name="Rectangle 104">
            <a:extLst>
              <a:ext uri="{FF2B5EF4-FFF2-40B4-BE49-F238E27FC236}">
                <a16:creationId xmlns:a16="http://schemas.microsoft.com/office/drawing/2014/main" id="{ACD892F1-7058-574A-8E1C-8D62094CAEC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0" y="5648970"/>
            <a:ext cx="2584483" cy="5114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subtitle or date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3596777-B9A5-CB4E-93AB-57F0CD668DDF}"/>
              </a:ext>
            </a:extLst>
          </p:cNvPr>
          <p:cNvGrpSpPr/>
          <p:nvPr userDrawn="1"/>
        </p:nvGrpSpPr>
        <p:grpSpPr>
          <a:xfrm>
            <a:off x="-2666535" y="5757177"/>
            <a:ext cx="2533649" cy="403193"/>
            <a:chOff x="-460208" y="424945"/>
            <a:chExt cx="377657" cy="696912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D6EEFF44-25E2-B94B-93C1-1AAC391AC1CF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5E788AC-08CD-CF40-ADAA-EDB0E7FFB4AB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30" name="Rectangle 104">
            <a:extLst>
              <a:ext uri="{FF2B5EF4-FFF2-40B4-BE49-F238E27FC236}">
                <a16:creationId xmlns:a16="http://schemas.microsoft.com/office/drawing/2014/main" id="{766766A2-B8CC-D14C-AE04-301E8AD43F14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title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90743A8-2000-F748-93DF-9E58DDCD072C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1883548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| Circle image 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2083D3F-C4AD-BC4D-80D4-B2E8D5A3A6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9175" y="2717529"/>
            <a:ext cx="5476626" cy="742089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5B899923-DC94-C648-80BC-703CCC7F41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2427" y="4363454"/>
            <a:ext cx="6009212" cy="1285516"/>
          </a:xfrm>
        </p:spPr>
        <p:txBody>
          <a:bodyPr anchor="b">
            <a:noAutofit/>
          </a:bodyPr>
          <a:lstStyle>
            <a:lvl1pPr algn="l">
              <a:defRPr sz="2800" b="0" i="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r>
              <a:rPr lang="en-GB" dirty="0"/>
              <a:t>Click to edit title style</a:t>
            </a:r>
            <a:endParaRPr lang="en-NL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7FA9347-9CD1-8B40-902E-0BD1B072627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760334" y="-2"/>
            <a:ext cx="3431667" cy="6863334"/>
          </a:xfrm>
          <a:custGeom>
            <a:avLst/>
            <a:gdLst>
              <a:gd name="connsiteX0" fmla="*/ 3431667 w 3431667"/>
              <a:gd name="connsiteY0" fmla="*/ 0 h 6863334"/>
              <a:gd name="connsiteX1" fmla="*/ 3431667 w 3431667"/>
              <a:gd name="connsiteY1" fmla="*/ 6863334 h 6863334"/>
              <a:gd name="connsiteX2" fmla="*/ 0 w 3431667"/>
              <a:gd name="connsiteY2" fmla="*/ 3431667 h 6863334"/>
              <a:gd name="connsiteX3" fmla="*/ 3431667 w 3431667"/>
              <a:gd name="connsiteY3" fmla="*/ 0 h 6863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1667" h="6863334">
                <a:moveTo>
                  <a:pt x="3431667" y="0"/>
                </a:moveTo>
                <a:lnTo>
                  <a:pt x="3431667" y="6863334"/>
                </a:lnTo>
                <a:cubicBezTo>
                  <a:pt x="1536410" y="6863334"/>
                  <a:pt x="0" y="5326924"/>
                  <a:pt x="0" y="3431667"/>
                </a:cubicBezTo>
                <a:cubicBezTo>
                  <a:pt x="0" y="1536410"/>
                  <a:pt x="1536410" y="0"/>
                  <a:pt x="3431667" y="0"/>
                </a:cubicBezTo>
                <a:close/>
              </a:path>
            </a:pathLst>
          </a:custGeom>
        </p:spPr>
        <p:txBody>
          <a:bodyPr wrap="square" rIns="1655999" anchor="ctr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NL" dirty="0"/>
              <a:t>Click on icon right to insert picture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A0DC9CBF-910E-C54E-96BD-482EF71C4C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32427" y="5833441"/>
            <a:ext cx="6009212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F098C8F-6967-3041-9058-D94859DFCB7F}"/>
              </a:ext>
            </a:extLst>
          </p:cNvPr>
          <p:cNvGrpSpPr/>
          <p:nvPr userDrawn="1"/>
        </p:nvGrpSpPr>
        <p:grpSpPr>
          <a:xfrm>
            <a:off x="-2666535" y="4363455"/>
            <a:ext cx="2533649" cy="1285516"/>
            <a:chOff x="-460208" y="424945"/>
            <a:chExt cx="377657" cy="696912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2A5B616-C05C-DF46-A094-9166C14B4E95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3ABC95C-E7FB-F348-B4E6-66556E4AF09D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8" name="Rectangle 104">
            <a:extLst>
              <a:ext uri="{FF2B5EF4-FFF2-40B4-BE49-F238E27FC236}">
                <a16:creationId xmlns:a16="http://schemas.microsoft.com/office/drawing/2014/main" id="{80E971E4-478F-8645-BF98-2ECDD7078CB9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3" y="4501665"/>
            <a:ext cx="2584483" cy="10055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0" name="Rectangle 104">
            <a:extLst>
              <a:ext uri="{FF2B5EF4-FFF2-40B4-BE49-F238E27FC236}">
                <a16:creationId xmlns:a16="http://schemas.microsoft.com/office/drawing/2014/main" id="{9E20EEFE-70E7-244B-9918-B6315538D675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0" y="5648970"/>
            <a:ext cx="2584483" cy="5114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subtitle or date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8A6E412-8346-E147-9FD5-78BD04E588C4}"/>
              </a:ext>
            </a:extLst>
          </p:cNvPr>
          <p:cNvGrpSpPr/>
          <p:nvPr userDrawn="1"/>
        </p:nvGrpSpPr>
        <p:grpSpPr>
          <a:xfrm>
            <a:off x="-2666535" y="5757177"/>
            <a:ext cx="2533649" cy="403193"/>
            <a:chOff x="-460208" y="424945"/>
            <a:chExt cx="377657" cy="696912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B807182-3B60-F14D-81C5-208D78157706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0C7C931-92DB-3C4F-9BCF-B9D1225DC88E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4" name="Rectangle 104">
            <a:extLst>
              <a:ext uri="{FF2B5EF4-FFF2-40B4-BE49-F238E27FC236}">
                <a16:creationId xmlns:a16="http://schemas.microsoft.com/office/drawing/2014/main" id="{24C2D205-743C-EF4B-A727-AC26955F0C4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title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Drag and drop or click on the icon to insert picture from your computer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2880E014-691E-1B4D-9B6D-55A4B6776E97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7EC3BDDD-104D-5346-A3D6-4DF4122DBF6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A481135-59BC-4044-8BFF-01DE48EBF1D1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A00632F4-E5B0-A842-803A-4CA3E665846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F420D7B0-2216-C344-BA2B-6FF8A912E60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9877CABB-D05B-B942-A192-1DD1DBC125D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7210AEE6-CFA7-A244-BD0D-CAF038E44373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FFCC2CB6-33A0-554E-85BD-492E0C644FFA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B1CF5CA1-C494-CF4D-A791-D660BBCC0C35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B518841E-81F1-264A-9431-C39C73AD49E5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E00B7A7D-3E52-D848-9EF5-67CE2F26D7C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8379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g Title Cover | Circles righ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5B899923-DC94-C648-80BC-703CCC7F41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2427" y="1881532"/>
            <a:ext cx="5418597" cy="2647950"/>
          </a:xfrm>
        </p:spPr>
        <p:txBody>
          <a:bodyPr anchor="ctr">
            <a:noAutofit/>
          </a:bodyPr>
          <a:lstStyle>
            <a:lvl1pPr algn="l">
              <a:defRPr sz="60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title style</a:t>
            </a:r>
            <a:endParaRPr lang="en-NL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AD29FC48-473F-C845-8183-F27059F86806}"/>
              </a:ext>
            </a:extLst>
          </p:cNvPr>
          <p:cNvSpPr/>
          <p:nvPr userDrawn="1"/>
        </p:nvSpPr>
        <p:spPr>
          <a:xfrm>
            <a:off x="8760334" y="-1"/>
            <a:ext cx="3431667" cy="6863334"/>
          </a:xfrm>
          <a:custGeom>
            <a:avLst/>
            <a:gdLst>
              <a:gd name="connsiteX0" fmla="*/ 3431667 w 3431667"/>
              <a:gd name="connsiteY0" fmla="*/ 0 h 6863334"/>
              <a:gd name="connsiteX1" fmla="*/ 3431667 w 3431667"/>
              <a:gd name="connsiteY1" fmla="*/ 6863334 h 6863334"/>
              <a:gd name="connsiteX2" fmla="*/ 0 w 3431667"/>
              <a:gd name="connsiteY2" fmla="*/ 3431667 h 6863334"/>
              <a:gd name="connsiteX3" fmla="*/ 3431667 w 3431667"/>
              <a:gd name="connsiteY3" fmla="*/ 0 h 6863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1667" h="6863334">
                <a:moveTo>
                  <a:pt x="3431667" y="0"/>
                </a:moveTo>
                <a:lnTo>
                  <a:pt x="3431667" y="6863334"/>
                </a:lnTo>
                <a:cubicBezTo>
                  <a:pt x="1536410" y="6863334"/>
                  <a:pt x="0" y="5326924"/>
                  <a:pt x="0" y="3431667"/>
                </a:cubicBezTo>
                <a:cubicBezTo>
                  <a:pt x="0" y="1536410"/>
                  <a:pt x="1536410" y="0"/>
                  <a:pt x="3431667" y="0"/>
                </a:cubicBezTo>
                <a:close/>
              </a:path>
            </a:pathLst>
          </a:custGeom>
          <a:solidFill>
            <a:srgbClr val="0077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DF92996-6687-7C4F-B7BE-53F6C9264E2C}"/>
              </a:ext>
            </a:extLst>
          </p:cNvPr>
          <p:cNvSpPr/>
          <p:nvPr userDrawn="1"/>
        </p:nvSpPr>
        <p:spPr>
          <a:xfrm>
            <a:off x="6839185" y="1353312"/>
            <a:ext cx="3842298" cy="3842298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50A211-F0CB-4847-9614-F97E4DBE3C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27345" y="3075498"/>
            <a:ext cx="3065977" cy="415445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E5DA0C29-D52E-F346-ABE6-20D6F27C02D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32427" y="5833441"/>
            <a:ext cx="6009212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ABB54B6-6A58-F843-9A6B-500D7C80A888}"/>
              </a:ext>
            </a:extLst>
          </p:cNvPr>
          <p:cNvGrpSpPr/>
          <p:nvPr userDrawn="1"/>
        </p:nvGrpSpPr>
        <p:grpSpPr>
          <a:xfrm>
            <a:off x="-2666535" y="1881532"/>
            <a:ext cx="2533649" cy="2647950"/>
            <a:chOff x="-460208" y="424945"/>
            <a:chExt cx="377657" cy="696912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5F0BF27-7BB9-C543-877D-AF054F12DF85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D2A8085-1989-174F-BB26-9E2C0D2A46DA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4" name="Rectangle 104">
            <a:extLst>
              <a:ext uri="{FF2B5EF4-FFF2-40B4-BE49-F238E27FC236}">
                <a16:creationId xmlns:a16="http://schemas.microsoft.com/office/drawing/2014/main" id="{E814DABF-568E-EF4D-9570-F0A6A0DF350E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5" y="2019742"/>
            <a:ext cx="2584483" cy="240153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5" name="Rectangle 104">
            <a:extLst>
              <a:ext uri="{FF2B5EF4-FFF2-40B4-BE49-F238E27FC236}">
                <a16:creationId xmlns:a16="http://schemas.microsoft.com/office/drawing/2014/main" id="{11B27665-12A2-6746-A545-D2CDAE2D9AF8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0" y="5648970"/>
            <a:ext cx="2584483" cy="5114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subtitle or date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405FFDD-B58C-0745-9F16-B48C547A30DB}"/>
              </a:ext>
            </a:extLst>
          </p:cNvPr>
          <p:cNvGrpSpPr/>
          <p:nvPr userDrawn="1"/>
        </p:nvGrpSpPr>
        <p:grpSpPr>
          <a:xfrm>
            <a:off x="-2666535" y="5757177"/>
            <a:ext cx="2533649" cy="403193"/>
            <a:chOff x="-460208" y="424945"/>
            <a:chExt cx="377657" cy="696912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7943ADFB-2689-1349-913D-D58E5CC4088F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D2F9A6F-DAE7-894C-958F-528D47944D1A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9" name="Rectangle 104">
            <a:extLst>
              <a:ext uri="{FF2B5EF4-FFF2-40B4-BE49-F238E27FC236}">
                <a16:creationId xmlns:a16="http://schemas.microsoft.com/office/drawing/2014/main" id="{EE31E9C6-DFEF-F34A-8952-307B1A36103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title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BBDD840-B075-1A49-8112-C5ECD3638511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2020114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g Title Cover | Circles imag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>
            <a:extLst>
              <a:ext uri="{FF2B5EF4-FFF2-40B4-BE49-F238E27FC236}">
                <a16:creationId xmlns:a16="http://schemas.microsoft.com/office/drawing/2014/main" id="{82DAD721-19EE-5344-9B0D-6FE64D84ADE4}"/>
              </a:ext>
            </a:extLst>
          </p:cNvPr>
          <p:cNvSpPr/>
          <p:nvPr userDrawn="1"/>
        </p:nvSpPr>
        <p:spPr>
          <a:xfrm>
            <a:off x="6839185" y="1353312"/>
            <a:ext cx="3842298" cy="3842298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5B899923-DC94-C648-80BC-703CCC7F41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2427" y="1881532"/>
            <a:ext cx="5418597" cy="2647950"/>
          </a:xfrm>
        </p:spPr>
        <p:txBody>
          <a:bodyPr anchor="ctr">
            <a:noAutofit/>
          </a:bodyPr>
          <a:lstStyle>
            <a:lvl1pPr algn="l">
              <a:defRPr sz="60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title style</a:t>
            </a:r>
            <a:endParaRPr lang="en-NL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50A211-F0CB-4847-9614-F97E4DBE3C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27345" y="3075498"/>
            <a:ext cx="3065977" cy="415445"/>
          </a:xfrm>
          <a:prstGeom prst="rect">
            <a:avLst/>
          </a:prstGeom>
        </p:spPr>
      </p:pic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00132CC4-15D2-2B48-9CE9-F42DE084D0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217726" y="-1"/>
            <a:ext cx="2974275" cy="6863334"/>
          </a:xfrm>
          <a:custGeom>
            <a:avLst/>
            <a:gdLst>
              <a:gd name="connsiteX0" fmla="*/ 2974275 w 2974275"/>
              <a:gd name="connsiteY0" fmla="*/ 0 h 6863334"/>
              <a:gd name="connsiteX1" fmla="*/ 2974275 w 2974275"/>
              <a:gd name="connsiteY1" fmla="*/ 6863334 h 6863334"/>
              <a:gd name="connsiteX2" fmla="*/ 128683 w 2974275"/>
              <a:gd name="connsiteY2" fmla="*/ 5350345 h 6863334"/>
              <a:gd name="connsiteX3" fmla="*/ 0 w 2974275"/>
              <a:gd name="connsiteY3" fmla="*/ 5138527 h 6863334"/>
              <a:gd name="connsiteX4" fmla="*/ 113899 w 2974275"/>
              <a:gd name="connsiteY4" fmla="*/ 5109240 h 6863334"/>
              <a:gd name="connsiteX5" fmla="*/ 1463757 w 2974275"/>
              <a:gd name="connsiteY5" fmla="*/ 3274462 h 6863334"/>
              <a:gd name="connsiteX6" fmla="*/ 290406 w 2974275"/>
              <a:gd name="connsiteY6" fmla="*/ 1504287 h 6863334"/>
              <a:gd name="connsiteX7" fmla="*/ 168544 w 2974275"/>
              <a:gd name="connsiteY7" fmla="*/ 1459685 h 6863334"/>
              <a:gd name="connsiteX8" fmla="*/ 326234 w 2974275"/>
              <a:gd name="connsiteY8" fmla="*/ 1248808 h 6863334"/>
              <a:gd name="connsiteX9" fmla="*/ 2974275 w 2974275"/>
              <a:gd name="connsiteY9" fmla="*/ 0 h 6863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74275" h="6863334">
                <a:moveTo>
                  <a:pt x="2974275" y="0"/>
                </a:moveTo>
                <a:lnTo>
                  <a:pt x="2974275" y="6863334"/>
                </a:lnTo>
                <a:cubicBezTo>
                  <a:pt x="1789739" y="6863334"/>
                  <a:pt x="745378" y="6263174"/>
                  <a:pt x="128683" y="5350345"/>
                </a:cubicBezTo>
                <a:lnTo>
                  <a:pt x="0" y="5138527"/>
                </a:lnTo>
                <a:lnTo>
                  <a:pt x="113899" y="5109240"/>
                </a:lnTo>
                <a:cubicBezTo>
                  <a:pt x="895938" y="4866001"/>
                  <a:pt x="1463757" y="4136542"/>
                  <a:pt x="1463757" y="3274462"/>
                </a:cubicBezTo>
                <a:cubicBezTo>
                  <a:pt x="1463757" y="2478696"/>
                  <a:pt x="979935" y="1795933"/>
                  <a:pt x="290406" y="1504287"/>
                </a:cubicBezTo>
                <a:lnTo>
                  <a:pt x="168544" y="1459685"/>
                </a:lnTo>
                <a:lnTo>
                  <a:pt x="326234" y="1248808"/>
                </a:lnTo>
                <a:cubicBezTo>
                  <a:pt x="955652" y="486130"/>
                  <a:pt x="1908193" y="0"/>
                  <a:pt x="2974275" y="0"/>
                </a:cubicBezTo>
                <a:close/>
              </a:path>
            </a:pathLst>
          </a:custGeom>
        </p:spPr>
        <p:txBody>
          <a:bodyPr wrap="square" lIns="1655999" rIns="0" anchor="ctr">
            <a:noAutofit/>
          </a:bodyPr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NL" dirty="0"/>
              <a:t>Click on icon left to insert picture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D79E4255-F4BB-0643-AA6A-3ECB0DA766F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32427" y="5833441"/>
            <a:ext cx="6009212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  <p:sp>
        <p:nvSpPr>
          <p:cNvPr id="24" name="Rectangle 104">
            <a:extLst>
              <a:ext uri="{FF2B5EF4-FFF2-40B4-BE49-F238E27FC236}">
                <a16:creationId xmlns:a16="http://schemas.microsoft.com/office/drawing/2014/main" id="{CAB435DE-6E8A-DB4F-9C59-473E7A663706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0" y="5648970"/>
            <a:ext cx="2584483" cy="5114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subtitle or date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8762047-A66A-614F-BAF7-880ADAC52F95}"/>
              </a:ext>
            </a:extLst>
          </p:cNvPr>
          <p:cNvGrpSpPr/>
          <p:nvPr userDrawn="1"/>
        </p:nvGrpSpPr>
        <p:grpSpPr>
          <a:xfrm>
            <a:off x="-2666535" y="5757177"/>
            <a:ext cx="2533649" cy="403193"/>
            <a:chOff x="-460208" y="424945"/>
            <a:chExt cx="377657" cy="696912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010E298-95F7-1E4A-ADF4-3568CFA33E3C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1EC7368-265D-3E44-8A54-BCBDFCC65AEA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CDFD87-3B2A-A349-9460-D03C8E020E3B}"/>
              </a:ext>
            </a:extLst>
          </p:cNvPr>
          <p:cNvGrpSpPr/>
          <p:nvPr userDrawn="1"/>
        </p:nvGrpSpPr>
        <p:grpSpPr>
          <a:xfrm>
            <a:off x="-2666535" y="1881532"/>
            <a:ext cx="2533649" cy="2647950"/>
            <a:chOff x="-460208" y="424945"/>
            <a:chExt cx="377657" cy="696912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DE7EC2C-4444-8941-8DF5-B666B39351C9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D660A65-86AD-7A43-A2EC-43CF9F2F1837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31" name="Rectangle 104">
            <a:extLst>
              <a:ext uri="{FF2B5EF4-FFF2-40B4-BE49-F238E27FC236}">
                <a16:creationId xmlns:a16="http://schemas.microsoft.com/office/drawing/2014/main" id="{020A9937-CFF5-DB45-831C-D63052AFE49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5" y="2019742"/>
            <a:ext cx="2584483" cy="240153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32" name="Rectangle 104">
            <a:extLst>
              <a:ext uri="{FF2B5EF4-FFF2-40B4-BE49-F238E27FC236}">
                <a16:creationId xmlns:a16="http://schemas.microsoft.com/office/drawing/2014/main" id="{22180615-CA2C-C74A-B81C-A71AB608BA4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title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Drag and drop or click on the icon to insert picture from your computer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055A658E-1E1A-8447-B4D6-CA6E11F77EF6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D871548B-D139-BE49-904C-53FBF78CA69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A5D8103-5324-4046-8EDD-89A3A4DE6A48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40634E4C-1D40-9448-9E53-543593C8698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878FCB0A-7E9E-AC4A-8EEB-27B7CD3DE3E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9C27BB0C-2E7F-3249-801D-4744A0DEC7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25AF1DCF-DD4C-844C-8DC4-CC54BA58BAC8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3C3B4910-069A-3D46-AC7B-FCC91279BD57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>
              <a:extLst>
                <a:ext uri="{FF2B5EF4-FFF2-40B4-BE49-F238E27FC236}">
                  <a16:creationId xmlns:a16="http://schemas.microsoft.com/office/drawing/2014/main" id="{9716DECE-1DC6-EC4B-8860-02D5D19EA6FB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719B73A-C47E-BD40-8B84-E8B9A06E6DBB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D87BE3D9-1B30-6E41-A0E8-E39464E58AE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9805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uest Cover | Image Righ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5B899923-DC94-C648-80BC-703CCC7F41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2427" y="1881532"/>
            <a:ext cx="6428547" cy="2647950"/>
          </a:xfrm>
        </p:spPr>
        <p:txBody>
          <a:bodyPr anchor="ctr">
            <a:noAutofit/>
          </a:bodyPr>
          <a:lstStyle>
            <a:lvl1pPr algn="l">
              <a:defRPr sz="60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title style</a:t>
            </a:r>
            <a:endParaRPr lang="en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44015C-A4BD-B84E-9665-C01092E9FD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9175" y="5163202"/>
            <a:ext cx="2305548" cy="312404"/>
          </a:xfrm>
          <a:prstGeom prst="rect">
            <a:avLst/>
          </a:prstGeom>
        </p:spPr>
      </p:pic>
      <p:sp>
        <p:nvSpPr>
          <p:cNvPr id="7" name="Picture Placeholder 5">
            <a:extLst>
              <a:ext uri="{FF2B5EF4-FFF2-40B4-BE49-F238E27FC236}">
                <a16:creationId xmlns:a16="http://schemas.microsoft.com/office/drawing/2014/main" id="{9F426C7D-2E05-9049-8400-69F6331E3D7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760334" y="-2"/>
            <a:ext cx="3431667" cy="6863334"/>
          </a:xfrm>
          <a:custGeom>
            <a:avLst/>
            <a:gdLst>
              <a:gd name="connsiteX0" fmla="*/ 3431667 w 3431667"/>
              <a:gd name="connsiteY0" fmla="*/ 0 h 6863334"/>
              <a:gd name="connsiteX1" fmla="*/ 3431667 w 3431667"/>
              <a:gd name="connsiteY1" fmla="*/ 6863334 h 6863334"/>
              <a:gd name="connsiteX2" fmla="*/ 0 w 3431667"/>
              <a:gd name="connsiteY2" fmla="*/ 3431667 h 6863334"/>
              <a:gd name="connsiteX3" fmla="*/ 3431667 w 3431667"/>
              <a:gd name="connsiteY3" fmla="*/ 0 h 6863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1667" h="6863334">
                <a:moveTo>
                  <a:pt x="3431667" y="0"/>
                </a:moveTo>
                <a:lnTo>
                  <a:pt x="3431667" y="6863334"/>
                </a:lnTo>
                <a:cubicBezTo>
                  <a:pt x="1536410" y="6863334"/>
                  <a:pt x="0" y="5326924"/>
                  <a:pt x="0" y="3431667"/>
                </a:cubicBezTo>
                <a:cubicBezTo>
                  <a:pt x="0" y="1536410"/>
                  <a:pt x="1536410" y="0"/>
                  <a:pt x="3431667" y="0"/>
                </a:cubicBezTo>
                <a:close/>
              </a:path>
            </a:pathLst>
          </a:custGeom>
        </p:spPr>
        <p:txBody>
          <a:bodyPr wrap="square" rIns="1655999" anchor="ctr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NL" dirty="0"/>
              <a:t>Click on icon right to insert picture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2D419F-8702-6544-B9B1-5309939EDD8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578225" y="4824413"/>
            <a:ext cx="3882749" cy="979487"/>
          </a:xfrm>
        </p:spPr>
        <p:txBody>
          <a:bodyPr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on icon below to insert picture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79455C4-1A57-5942-8995-BF63BB5E78F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32427" y="5833441"/>
            <a:ext cx="6009212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F591FC1-3834-E14C-809A-8FB5DDBA16DF}"/>
              </a:ext>
            </a:extLst>
          </p:cNvPr>
          <p:cNvGrpSpPr/>
          <p:nvPr userDrawn="1"/>
        </p:nvGrpSpPr>
        <p:grpSpPr>
          <a:xfrm>
            <a:off x="-2666535" y="1881532"/>
            <a:ext cx="2533649" cy="2647950"/>
            <a:chOff x="-460208" y="424945"/>
            <a:chExt cx="377657" cy="696912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03AEE2C-B1F0-D64C-B937-7F9B8D3771BA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5493BAB-56F7-D745-8DE0-8671245B8079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5" name="Rectangle 104">
            <a:extLst>
              <a:ext uri="{FF2B5EF4-FFF2-40B4-BE49-F238E27FC236}">
                <a16:creationId xmlns:a16="http://schemas.microsoft.com/office/drawing/2014/main" id="{3165163E-0F6E-F041-AC54-9416E9C12575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5" y="2019742"/>
            <a:ext cx="2584483" cy="240153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6" name="Rectangle 104">
            <a:extLst>
              <a:ext uri="{FF2B5EF4-FFF2-40B4-BE49-F238E27FC236}">
                <a16:creationId xmlns:a16="http://schemas.microsoft.com/office/drawing/2014/main" id="{307BEE25-DEEA-B84D-81DD-E38C625E2CE7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0" y="5648970"/>
            <a:ext cx="2584483" cy="5114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subtitle or date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7D809C8-6095-B44E-93BB-1F80C575032F}"/>
              </a:ext>
            </a:extLst>
          </p:cNvPr>
          <p:cNvGrpSpPr/>
          <p:nvPr userDrawn="1"/>
        </p:nvGrpSpPr>
        <p:grpSpPr>
          <a:xfrm>
            <a:off x="-2666535" y="5757177"/>
            <a:ext cx="2533649" cy="403193"/>
            <a:chOff x="-460208" y="424945"/>
            <a:chExt cx="377657" cy="696912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CC12AE1-38EC-4C4E-9AEC-6E231E8D0893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D6B52FA-91B6-E24B-A2BD-554D6EC7993B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1" name="Rectangle 104">
            <a:extLst>
              <a:ext uri="{FF2B5EF4-FFF2-40B4-BE49-F238E27FC236}">
                <a16:creationId xmlns:a16="http://schemas.microsoft.com/office/drawing/2014/main" id="{94E429D3-00B1-D449-B632-A5CE126BE68E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title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Drag and drop or click on the icon to insert picture from your computer.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guest logo when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05F8AA3-BE3B-064D-9024-18C9EA42D085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E426EFC3-A90A-EB4C-A647-2710BC9328F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A6704367-FC37-C146-B13B-05312BAC17D2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7200A8F-06A4-2447-A76A-BCFEBEBB9EB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A587C747-1CAE-C04A-AAEB-F5F3C72BA0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405B372A-488D-B44A-BC4E-A33AC58205B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2B73125-5FA9-D340-ADFB-601DFEE5FFC6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64545375-D258-7E4C-A594-282D7ACC39D1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D0E39113-060E-0846-BDCC-E3131F026537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E66E9417-5E3A-554E-ADBE-1ACFC2B2A988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5133EE5-3C62-8645-AF60-859C9B13BC2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4562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uest Cover | Circle Brand lo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141130EB-6164-FB44-BCE5-B03A98ADF961}"/>
              </a:ext>
            </a:extLst>
          </p:cNvPr>
          <p:cNvSpPr/>
          <p:nvPr userDrawn="1"/>
        </p:nvSpPr>
        <p:spPr>
          <a:xfrm>
            <a:off x="8760334" y="-1"/>
            <a:ext cx="3431667" cy="6863334"/>
          </a:xfrm>
          <a:custGeom>
            <a:avLst/>
            <a:gdLst>
              <a:gd name="connsiteX0" fmla="*/ 3431667 w 3431667"/>
              <a:gd name="connsiteY0" fmla="*/ 0 h 6863334"/>
              <a:gd name="connsiteX1" fmla="*/ 3431667 w 3431667"/>
              <a:gd name="connsiteY1" fmla="*/ 6863334 h 6863334"/>
              <a:gd name="connsiteX2" fmla="*/ 0 w 3431667"/>
              <a:gd name="connsiteY2" fmla="*/ 3431667 h 6863334"/>
              <a:gd name="connsiteX3" fmla="*/ 3431667 w 3431667"/>
              <a:gd name="connsiteY3" fmla="*/ 0 h 6863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1667" h="6863334">
                <a:moveTo>
                  <a:pt x="3431667" y="0"/>
                </a:moveTo>
                <a:lnTo>
                  <a:pt x="3431667" y="6863334"/>
                </a:lnTo>
                <a:cubicBezTo>
                  <a:pt x="1536410" y="6863334"/>
                  <a:pt x="0" y="5326924"/>
                  <a:pt x="0" y="3431667"/>
                </a:cubicBezTo>
                <a:cubicBezTo>
                  <a:pt x="0" y="1536410"/>
                  <a:pt x="1536410" y="0"/>
                  <a:pt x="3431667" y="0"/>
                </a:cubicBezTo>
                <a:close/>
              </a:path>
            </a:pathLst>
          </a:custGeom>
          <a:solidFill>
            <a:srgbClr val="0077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E3A7A1B-EE96-DE45-9056-9CB569374449}"/>
              </a:ext>
            </a:extLst>
          </p:cNvPr>
          <p:cNvSpPr/>
          <p:nvPr userDrawn="1"/>
        </p:nvSpPr>
        <p:spPr>
          <a:xfrm>
            <a:off x="6839185" y="1353312"/>
            <a:ext cx="3842298" cy="384229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FE11C9C-C6F9-CF43-8A6C-7C5371D727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9175" y="2796010"/>
            <a:ext cx="4897438" cy="663608"/>
          </a:xfrm>
          <a:prstGeom prst="rect">
            <a:avLst/>
          </a:prstGeom>
        </p:spPr>
      </p:pic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6CE54851-EA56-0E4D-8CAF-DB556580E2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839184" y="1353311"/>
            <a:ext cx="3842298" cy="3842298"/>
          </a:xfrm>
          <a:custGeom>
            <a:avLst/>
            <a:gdLst>
              <a:gd name="connsiteX0" fmla="*/ 1921149 w 3842298"/>
              <a:gd name="connsiteY0" fmla="*/ 0 h 3842298"/>
              <a:gd name="connsiteX1" fmla="*/ 3842298 w 3842298"/>
              <a:gd name="connsiteY1" fmla="*/ 1921149 h 3842298"/>
              <a:gd name="connsiteX2" fmla="*/ 1921149 w 3842298"/>
              <a:gd name="connsiteY2" fmla="*/ 3842298 h 3842298"/>
              <a:gd name="connsiteX3" fmla="*/ 0 w 3842298"/>
              <a:gd name="connsiteY3" fmla="*/ 1921149 h 3842298"/>
              <a:gd name="connsiteX4" fmla="*/ 1921149 w 3842298"/>
              <a:gd name="connsiteY4" fmla="*/ 0 h 38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42298" h="3842298">
                <a:moveTo>
                  <a:pt x="1921149" y="0"/>
                </a:moveTo>
                <a:cubicBezTo>
                  <a:pt x="2982170" y="0"/>
                  <a:pt x="3842298" y="860128"/>
                  <a:pt x="3842298" y="1921149"/>
                </a:cubicBezTo>
                <a:cubicBezTo>
                  <a:pt x="3842298" y="2982170"/>
                  <a:pt x="2982170" y="3842298"/>
                  <a:pt x="1921149" y="3842298"/>
                </a:cubicBezTo>
                <a:cubicBezTo>
                  <a:pt x="860128" y="3842298"/>
                  <a:pt x="0" y="2982170"/>
                  <a:pt x="0" y="1921149"/>
                </a:cubicBezTo>
                <a:cubicBezTo>
                  <a:pt x="0" y="860128"/>
                  <a:pt x="860128" y="0"/>
                  <a:pt x="1921149" y="0"/>
                </a:cubicBezTo>
                <a:close/>
              </a:path>
            </a:pathLst>
          </a:custGeom>
        </p:spPr>
        <p:txBody>
          <a:bodyPr wrap="square" lIns="540000" tIns="540000" rIns="540000">
            <a:noAutofit/>
          </a:bodyPr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</a:t>
            </a:r>
            <a:r>
              <a:rPr lang="en-NL" dirty="0"/>
              <a:t>lick on icon below to insert picture</a:t>
            </a:r>
          </a:p>
        </p:txBody>
      </p:sp>
      <p:sp>
        <p:nvSpPr>
          <p:cNvPr id="15" name="Title 10">
            <a:extLst>
              <a:ext uri="{FF2B5EF4-FFF2-40B4-BE49-F238E27FC236}">
                <a16:creationId xmlns:a16="http://schemas.microsoft.com/office/drawing/2014/main" id="{06B5EF09-A6E6-C244-A084-A48A08D2D7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2427" y="4363454"/>
            <a:ext cx="6009212" cy="1285516"/>
          </a:xfrm>
        </p:spPr>
        <p:txBody>
          <a:bodyPr anchor="b">
            <a:noAutofit/>
          </a:bodyPr>
          <a:lstStyle>
            <a:lvl1pPr algn="l">
              <a:defRPr sz="2800" b="0" i="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r>
              <a:rPr lang="en-GB" dirty="0"/>
              <a:t>Click to edit title style</a:t>
            </a:r>
            <a:endParaRPr lang="en-NL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3136AC88-04F8-F44C-A4BD-3A9F7BEAA60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32427" y="5833441"/>
            <a:ext cx="6009212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F36134D-69EF-6044-9165-965A4B02AEA7}"/>
              </a:ext>
            </a:extLst>
          </p:cNvPr>
          <p:cNvGrpSpPr/>
          <p:nvPr userDrawn="1"/>
        </p:nvGrpSpPr>
        <p:grpSpPr>
          <a:xfrm>
            <a:off x="-2666535" y="4363455"/>
            <a:ext cx="2533649" cy="1285516"/>
            <a:chOff x="-460208" y="424945"/>
            <a:chExt cx="377657" cy="696912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B5B05F1-C512-FA4E-AB72-0CF4AD382D7B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6BB6F08-CB39-0A40-A3B3-C2E2A4739F89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0" name="Rectangle 104">
            <a:extLst>
              <a:ext uri="{FF2B5EF4-FFF2-40B4-BE49-F238E27FC236}">
                <a16:creationId xmlns:a16="http://schemas.microsoft.com/office/drawing/2014/main" id="{CA546748-E383-4B4B-83EB-52620C797295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3" y="4501665"/>
            <a:ext cx="2584483" cy="10055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2" name="Rectangle 104">
            <a:extLst>
              <a:ext uri="{FF2B5EF4-FFF2-40B4-BE49-F238E27FC236}">
                <a16:creationId xmlns:a16="http://schemas.microsoft.com/office/drawing/2014/main" id="{20F6D18D-904F-DD49-AB1D-2D499AB0672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0" y="5648970"/>
            <a:ext cx="2584483" cy="5114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subtitle or date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E58F17A-BC9F-234E-B034-6666663F49D3}"/>
              </a:ext>
            </a:extLst>
          </p:cNvPr>
          <p:cNvGrpSpPr/>
          <p:nvPr userDrawn="1"/>
        </p:nvGrpSpPr>
        <p:grpSpPr>
          <a:xfrm>
            <a:off x="-2666535" y="5757177"/>
            <a:ext cx="2533649" cy="403193"/>
            <a:chOff x="-460208" y="424945"/>
            <a:chExt cx="377657" cy="696912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1622BB0-1B8D-E549-ADFE-1742FDD00497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064F0B90-4A35-4C4D-BFD0-780F81736E96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6" name="Rectangle 104">
            <a:extLst>
              <a:ext uri="{FF2B5EF4-FFF2-40B4-BE49-F238E27FC236}">
                <a16:creationId xmlns:a16="http://schemas.microsoft.com/office/drawing/2014/main" id="{E7305747-1918-074A-93E3-661516B5B699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title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Drag and drop or click on the icon to insert picture from your computer.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guest logo when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4DD4805-FD1D-7643-98B1-53FD616D8C7D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D47BA2C3-D28B-6044-B93E-BB79F5A8119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A543019-0D6F-A84B-9AC1-328DD5D030AE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F9ADBD54-01C2-2340-A46B-C115ABCC22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6C097BF-AF8B-D94C-813D-478A75D77B6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6F59E193-9BDD-6C46-AF14-B9DFC658E79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50FDF86-8440-584C-8228-1BDAEFEDC134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C8748D92-1B53-3146-8657-11074E7B31AA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0D6634A8-E775-5347-9759-27A930CA75CB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47CECB2C-CFC2-8C47-BE78-97CF8B9B609F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8EB87C92-C3A6-EE42-A9D6-2CA2FE9E82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6DD7457-C193-6945-9999-C7FC38D5353D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186953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uest Cover | White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0">
            <a:extLst>
              <a:ext uri="{FF2B5EF4-FFF2-40B4-BE49-F238E27FC236}">
                <a16:creationId xmlns:a16="http://schemas.microsoft.com/office/drawing/2014/main" id="{06B5EF09-A6E6-C244-A084-A48A08D2D7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2427" y="4363454"/>
            <a:ext cx="6009212" cy="1285516"/>
          </a:xfrm>
        </p:spPr>
        <p:txBody>
          <a:bodyPr anchor="b">
            <a:noAutofit/>
          </a:bodyPr>
          <a:lstStyle>
            <a:lvl1pPr algn="l">
              <a:defRPr sz="28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 dirty="0"/>
              <a:t>Click to edit title style</a:t>
            </a:r>
            <a:endParaRPr lang="en-NL" dirty="0"/>
          </a:p>
        </p:txBody>
      </p:sp>
      <p:sp>
        <p:nvSpPr>
          <p:cNvPr id="7" name="Picture Placeholder 5">
            <a:extLst>
              <a:ext uri="{FF2B5EF4-FFF2-40B4-BE49-F238E27FC236}">
                <a16:creationId xmlns:a16="http://schemas.microsoft.com/office/drawing/2014/main" id="{0E609BB1-1012-5443-91E1-25DCA119D3F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760334" y="-2"/>
            <a:ext cx="3431667" cy="6863334"/>
          </a:xfrm>
          <a:custGeom>
            <a:avLst/>
            <a:gdLst>
              <a:gd name="connsiteX0" fmla="*/ 3431667 w 3431667"/>
              <a:gd name="connsiteY0" fmla="*/ 0 h 6863334"/>
              <a:gd name="connsiteX1" fmla="*/ 3431667 w 3431667"/>
              <a:gd name="connsiteY1" fmla="*/ 6863334 h 6863334"/>
              <a:gd name="connsiteX2" fmla="*/ 0 w 3431667"/>
              <a:gd name="connsiteY2" fmla="*/ 3431667 h 6863334"/>
              <a:gd name="connsiteX3" fmla="*/ 3431667 w 3431667"/>
              <a:gd name="connsiteY3" fmla="*/ 0 h 6863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1667" h="6863334">
                <a:moveTo>
                  <a:pt x="3431667" y="0"/>
                </a:moveTo>
                <a:lnTo>
                  <a:pt x="3431667" y="6863334"/>
                </a:lnTo>
                <a:cubicBezTo>
                  <a:pt x="1536410" y="6863334"/>
                  <a:pt x="0" y="5326924"/>
                  <a:pt x="0" y="3431667"/>
                </a:cubicBezTo>
                <a:cubicBezTo>
                  <a:pt x="0" y="1536410"/>
                  <a:pt x="1536410" y="0"/>
                  <a:pt x="3431667" y="0"/>
                </a:cubicBezTo>
                <a:close/>
              </a:path>
            </a:pathLst>
          </a:custGeom>
        </p:spPr>
        <p:txBody>
          <a:bodyPr wrap="square" rIns="1655999" anchor="ctr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</a:lstStyle>
          <a:p>
            <a:r>
              <a:rPr lang="en-NL" dirty="0"/>
              <a:t>Click on icon right to insert picture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9A80068-5C77-D547-BD50-F2AEFFF877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2427" y="1927559"/>
            <a:ext cx="4184376" cy="56698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0714A45-8774-E64C-A107-AFE6FB422909}"/>
              </a:ext>
            </a:extLst>
          </p:cNvPr>
          <p:cNvCxnSpPr/>
          <p:nvPr userDrawn="1"/>
        </p:nvCxnSpPr>
        <p:spPr>
          <a:xfrm>
            <a:off x="1032427" y="2833912"/>
            <a:ext cx="4184376" cy="0"/>
          </a:xfrm>
          <a:prstGeom prst="line">
            <a:avLst/>
          </a:prstGeom>
          <a:ln w="6350">
            <a:solidFill>
              <a:srgbClr val="041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ACB59E23-7D36-4E45-A3B5-C675F20A8B8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032427" y="3118644"/>
            <a:ext cx="4184376" cy="1082294"/>
          </a:xfrm>
        </p:spPr>
        <p:txBody>
          <a:bodyPr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on icon below to insert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2680C5C7-3748-A642-A408-261E271BE78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32427" y="5833441"/>
            <a:ext cx="6009212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AB797AC-F716-B64D-A861-3EF54F966DA2}"/>
              </a:ext>
            </a:extLst>
          </p:cNvPr>
          <p:cNvGrpSpPr/>
          <p:nvPr userDrawn="1"/>
        </p:nvGrpSpPr>
        <p:grpSpPr>
          <a:xfrm>
            <a:off x="-2666535" y="4363455"/>
            <a:ext cx="2533649" cy="1285516"/>
            <a:chOff x="-460208" y="424945"/>
            <a:chExt cx="377657" cy="696912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E302551-C898-F441-A773-102F2B02DD14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E51D274-2FE9-9440-95A2-EFAE2742C841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0" name="Rectangle 104">
            <a:extLst>
              <a:ext uri="{FF2B5EF4-FFF2-40B4-BE49-F238E27FC236}">
                <a16:creationId xmlns:a16="http://schemas.microsoft.com/office/drawing/2014/main" id="{E8C94D05-41BB-054D-A653-C6581E630E0C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3" y="4501665"/>
            <a:ext cx="2584483" cy="10055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1" name="Rectangle 104">
            <a:extLst>
              <a:ext uri="{FF2B5EF4-FFF2-40B4-BE49-F238E27FC236}">
                <a16:creationId xmlns:a16="http://schemas.microsoft.com/office/drawing/2014/main" id="{9EF8F8FF-69FD-9047-A0A5-53D67176DD44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0" y="5648970"/>
            <a:ext cx="2584483" cy="5114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subtitle or date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1E6DF58-58E6-6E4F-A26F-2ED8D9D3F5A8}"/>
              </a:ext>
            </a:extLst>
          </p:cNvPr>
          <p:cNvGrpSpPr/>
          <p:nvPr userDrawn="1"/>
        </p:nvGrpSpPr>
        <p:grpSpPr>
          <a:xfrm>
            <a:off x="-2666535" y="5757177"/>
            <a:ext cx="2533649" cy="403193"/>
            <a:chOff x="-460208" y="424945"/>
            <a:chExt cx="377657" cy="696912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7134168-882E-AD4C-9655-C717F1C54368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0A1A06A-76C7-9B41-A1D6-26746062EAEE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5" name="Rectangle 104">
            <a:extLst>
              <a:ext uri="{FF2B5EF4-FFF2-40B4-BE49-F238E27FC236}">
                <a16:creationId xmlns:a16="http://schemas.microsoft.com/office/drawing/2014/main" id="{2C6E741A-42E9-E940-B53E-BE28D17484FE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title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Drag and drop or click on the icon to insert picture from your computer.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guest logo when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852E17B-6FFC-2543-9187-4CB84844FACE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88769A79-66AC-E540-9968-3CE6F257BB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6200714F-3A40-E540-98DF-463035847BA4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38850ADF-6884-FD4D-AA0F-245CF89FDD1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561856E-8333-0447-B037-B354DDBC680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B69550E-1EFB-8D43-A7E2-6AD4209342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6EEF7BB-0D79-1A40-9B47-7D7CFB675E01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384CF8C9-D1C4-484D-A023-2D7B4B78894C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DB14546C-B6EB-E743-9C9C-3BD1B598B0B4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B2023352-6386-364B-AE4E-07D68C8C91DE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810AA924-21DA-CD49-83B1-C16548B878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AF788959-46A9-A640-B848-15F512AC681D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1870239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| Section 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AA6393-54A9-5045-8223-258B773372E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37DDE9-286C-1F48-A28A-617FAC907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7" name="Text Placeholder 23">
            <a:extLst>
              <a:ext uri="{FF2B5EF4-FFF2-40B4-BE49-F238E27FC236}">
                <a16:creationId xmlns:a16="http://schemas.microsoft.com/office/drawing/2014/main" id="{7DD70C51-CFD1-D649-BB65-21D4C6F9A9D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228281" y="2172322"/>
            <a:ext cx="3921069" cy="373597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000" b="1" i="0">
                <a:solidFill>
                  <a:schemeClr val="tx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text style</a:t>
            </a:r>
          </a:p>
        </p:txBody>
      </p:sp>
      <p:sp>
        <p:nvSpPr>
          <p:cNvPr id="8" name="Text Placeholder 23">
            <a:extLst>
              <a:ext uri="{FF2B5EF4-FFF2-40B4-BE49-F238E27FC236}">
                <a16:creationId xmlns:a16="http://schemas.microsoft.com/office/drawing/2014/main" id="{4BC93A89-D6E2-454E-8546-EA3426214F4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228281" y="2545919"/>
            <a:ext cx="3921069" cy="31940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400" b="0" i="0">
                <a:solidFill>
                  <a:schemeClr val="tx2"/>
                </a:solidFill>
                <a:latin typeface="Tenon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subtitle style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2365A66A-A526-494C-A72B-EE104E281A2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275388" y="2172322"/>
            <a:ext cx="635075" cy="692999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000" b="1" i="0">
                <a:solidFill>
                  <a:schemeClr val="accent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0" name="Text Placeholder 23">
            <a:extLst>
              <a:ext uri="{FF2B5EF4-FFF2-40B4-BE49-F238E27FC236}">
                <a16:creationId xmlns:a16="http://schemas.microsoft.com/office/drawing/2014/main" id="{CC4F2A69-AA9B-5B4D-8B68-2FCDE98C3F5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28281" y="3001222"/>
            <a:ext cx="3921069" cy="373597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000" b="1" i="0">
                <a:solidFill>
                  <a:schemeClr val="tx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text style</a:t>
            </a:r>
          </a:p>
        </p:txBody>
      </p:sp>
      <p:sp>
        <p:nvSpPr>
          <p:cNvPr id="11" name="Text Placeholder 23">
            <a:extLst>
              <a:ext uri="{FF2B5EF4-FFF2-40B4-BE49-F238E27FC236}">
                <a16:creationId xmlns:a16="http://schemas.microsoft.com/office/drawing/2014/main" id="{63A9C11D-FC01-D14D-8E03-D7BAE342058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228281" y="3374819"/>
            <a:ext cx="3921069" cy="31940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400" b="0" i="0">
                <a:solidFill>
                  <a:schemeClr val="tx2"/>
                </a:solidFill>
                <a:latin typeface="Tenon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subtitle style</a:t>
            </a:r>
          </a:p>
        </p:txBody>
      </p:sp>
      <p:sp>
        <p:nvSpPr>
          <p:cNvPr id="12" name="Text Placeholder 23">
            <a:extLst>
              <a:ext uri="{FF2B5EF4-FFF2-40B4-BE49-F238E27FC236}">
                <a16:creationId xmlns:a16="http://schemas.microsoft.com/office/drawing/2014/main" id="{DEC3EAB1-8D4E-A44E-90E5-AB7A286871B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275388" y="3001222"/>
            <a:ext cx="635075" cy="692999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000" b="1" i="0">
                <a:solidFill>
                  <a:schemeClr val="accent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3" name="Text Placeholder 23">
            <a:extLst>
              <a:ext uri="{FF2B5EF4-FFF2-40B4-BE49-F238E27FC236}">
                <a16:creationId xmlns:a16="http://schemas.microsoft.com/office/drawing/2014/main" id="{998B11BE-402D-8143-A608-71D48763F10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228281" y="3830122"/>
            <a:ext cx="3921069" cy="373597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000" b="1" i="0">
                <a:solidFill>
                  <a:schemeClr val="tx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text style</a:t>
            </a:r>
          </a:p>
        </p:txBody>
      </p:sp>
      <p:sp>
        <p:nvSpPr>
          <p:cNvPr id="14" name="Text Placeholder 23">
            <a:extLst>
              <a:ext uri="{FF2B5EF4-FFF2-40B4-BE49-F238E27FC236}">
                <a16:creationId xmlns:a16="http://schemas.microsoft.com/office/drawing/2014/main" id="{9A35A648-AC25-1542-AE7C-61F902D30C4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228281" y="4203719"/>
            <a:ext cx="3921069" cy="31940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400" b="0" i="0">
                <a:solidFill>
                  <a:schemeClr val="tx2"/>
                </a:solidFill>
                <a:latin typeface="Tenon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subtitle style</a:t>
            </a:r>
          </a:p>
        </p:txBody>
      </p:sp>
      <p:sp>
        <p:nvSpPr>
          <p:cNvPr id="15" name="Text Placeholder 23">
            <a:extLst>
              <a:ext uri="{FF2B5EF4-FFF2-40B4-BE49-F238E27FC236}">
                <a16:creationId xmlns:a16="http://schemas.microsoft.com/office/drawing/2014/main" id="{51F2DD1A-C5BD-D746-8FF6-3485303FDC3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75388" y="3830122"/>
            <a:ext cx="635075" cy="692999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000" b="1" i="0">
                <a:solidFill>
                  <a:schemeClr val="accent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6" name="Text Placeholder 23">
            <a:extLst>
              <a:ext uri="{FF2B5EF4-FFF2-40B4-BE49-F238E27FC236}">
                <a16:creationId xmlns:a16="http://schemas.microsoft.com/office/drawing/2014/main" id="{3C4B5151-7211-2B4F-9A2D-E4E162249EAA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228281" y="4659022"/>
            <a:ext cx="3921069" cy="373597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000" b="1" i="0">
                <a:solidFill>
                  <a:schemeClr val="tx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text style</a:t>
            </a:r>
          </a:p>
        </p:txBody>
      </p:sp>
      <p:sp>
        <p:nvSpPr>
          <p:cNvPr id="17" name="Text Placeholder 23">
            <a:extLst>
              <a:ext uri="{FF2B5EF4-FFF2-40B4-BE49-F238E27FC236}">
                <a16:creationId xmlns:a16="http://schemas.microsoft.com/office/drawing/2014/main" id="{AC537194-8D0A-0F40-86F1-C97A657F6B8F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228281" y="5032619"/>
            <a:ext cx="3921069" cy="31940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400" b="0" i="0">
                <a:solidFill>
                  <a:schemeClr val="tx2"/>
                </a:solidFill>
                <a:latin typeface="Tenon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subtitle style</a:t>
            </a:r>
          </a:p>
        </p:txBody>
      </p:sp>
      <p:sp>
        <p:nvSpPr>
          <p:cNvPr id="18" name="Text Placeholder 23">
            <a:extLst>
              <a:ext uri="{FF2B5EF4-FFF2-40B4-BE49-F238E27FC236}">
                <a16:creationId xmlns:a16="http://schemas.microsoft.com/office/drawing/2014/main" id="{DC1E0B68-F387-094B-9B00-7D889E945A8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275388" y="4659022"/>
            <a:ext cx="635075" cy="692999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000" b="1" i="0">
                <a:solidFill>
                  <a:schemeClr val="accent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9" name="Text Placeholder 23">
            <a:extLst>
              <a:ext uri="{FF2B5EF4-FFF2-40B4-BE49-F238E27FC236}">
                <a16:creationId xmlns:a16="http://schemas.microsoft.com/office/drawing/2014/main" id="{C4A954E8-FCFC-7849-A00F-5CFA7679C6A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228281" y="5487920"/>
            <a:ext cx="3921069" cy="373597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000" b="1" i="0">
                <a:solidFill>
                  <a:schemeClr val="tx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text style</a:t>
            </a:r>
          </a:p>
        </p:txBody>
      </p:sp>
      <p:sp>
        <p:nvSpPr>
          <p:cNvPr id="20" name="Text Placeholder 23">
            <a:extLst>
              <a:ext uri="{FF2B5EF4-FFF2-40B4-BE49-F238E27FC236}">
                <a16:creationId xmlns:a16="http://schemas.microsoft.com/office/drawing/2014/main" id="{F20782AC-E7F1-2E40-B2D0-B785970926B5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228281" y="5861517"/>
            <a:ext cx="3921069" cy="31940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400" b="0" i="0">
                <a:solidFill>
                  <a:schemeClr val="tx2"/>
                </a:solidFill>
                <a:latin typeface="Tenon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Click to edit subtitle style</a:t>
            </a:r>
          </a:p>
        </p:txBody>
      </p:sp>
      <p:sp>
        <p:nvSpPr>
          <p:cNvPr id="21" name="Text Placeholder 23">
            <a:extLst>
              <a:ext uri="{FF2B5EF4-FFF2-40B4-BE49-F238E27FC236}">
                <a16:creationId xmlns:a16="http://schemas.microsoft.com/office/drawing/2014/main" id="{8D1637DF-76E5-5245-BE1C-71E143F7EAFD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275388" y="5487920"/>
            <a:ext cx="635075" cy="692999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000" b="1" i="0">
                <a:solidFill>
                  <a:schemeClr val="accent2"/>
                </a:solidFill>
                <a:latin typeface="Tenon X-Bold" pitchFamily="2" charset="77"/>
                <a:ea typeface="Intel Clear Light" panose="020B0404020203020204" pitchFamily="34" charset="0"/>
                <a:cs typeface="Intel Clear Light" panose="020B0404020203020204" pitchFamily="34" charset="0"/>
              </a:defRPr>
            </a:lvl1pPr>
            <a:lvl2pPr marL="7937" indent="0">
              <a:buNone/>
              <a:defRPr/>
            </a:lvl2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B25F7E5-D547-4F4A-886F-18F384783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9174" y="822457"/>
            <a:ext cx="4897439" cy="1095506"/>
          </a:xfrm>
        </p:spPr>
        <p:txBody>
          <a:bodyPr/>
          <a:lstStyle/>
          <a:p>
            <a:r>
              <a:rPr lang="en-GB" dirty="0"/>
              <a:t>Agenda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4008022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Sunshine Yellow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B6E352E-B499-CE4B-9EB2-D2A29C73213A}"/>
              </a:ext>
            </a:extLst>
          </p:cNvPr>
          <p:cNvSpPr/>
          <p:nvPr userDrawn="1"/>
        </p:nvSpPr>
        <p:spPr>
          <a:xfrm rot="18900000">
            <a:off x="3671331" y="1004332"/>
            <a:ext cx="4849338" cy="4849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C75910F-EC55-3549-BEAC-135B080164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34137" y="2235200"/>
            <a:ext cx="5123726" cy="23876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lnSpc>
                <a:spcPct val="85000"/>
              </a:lnSpc>
              <a:defRPr sz="66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21EE58C-DBC1-D749-B6B0-4CE50EC1A9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CE31050-1AE3-964F-AA7E-D07585B062F2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60C59B8E-43D8-5745-B493-D6FC79DE11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9565" y="1250068"/>
            <a:ext cx="763930" cy="763928"/>
          </a:xfrm>
          <a:prstGeom prst="ellipse">
            <a:avLst/>
          </a:prstGeom>
          <a:solidFill>
            <a:schemeClr val="accent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F0BA9AFF-75AD-814D-9C92-D12E996944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9C2BE591-5F8C-6849-AF57-F6831ADD7A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75F326F-C564-3445-B8A9-6F15B630ED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34137" y="4667770"/>
            <a:ext cx="5123726" cy="6648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AD326E-489B-7E47-AB54-4BBDBC29490F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2FBFEBE-1053-FB4A-A24F-453FE6CE4AE2}"/>
              </a:ext>
            </a:extLst>
          </p:cNvPr>
          <p:cNvGrpSpPr/>
          <p:nvPr userDrawn="1"/>
        </p:nvGrpSpPr>
        <p:grpSpPr>
          <a:xfrm>
            <a:off x="-2666535" y="2235199"/>
            <a:ext cx="2533649" cy="2432571"/>
            <a:chOff x="-460208" y="424945"/>
            <a:chExt cx="377657" cy="696912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CA7039F4-7777-5D48-A205-889536CBFA73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609DD18-3F90-A249-9E3D-E0D9BF2B8653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1" name="Rectangle 104">
            <a:extLst>
              <a:ext uri="{FF2B5EF4-FFF2-40B4-BE49-F238E27FC236}">
                <a16:creationId xmlns:a16="http://schemas.microsoft.com/office/drawing/2014/main" id="{5ABF1B94-FF01-0B4D-A785-3D4C0558504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8" y="2373053"/>
            <a:ext cx="2584483" cy="220619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2C52E29-7197-C448-B0D3-0CF9933511AA}"/>
              </a:ext>
            </a:extLst>
          </p:cNvPr>
          <p:cNvGrpSpPr/>
          <p:nvPr userDrawn="1"/>
        </p:nvGrpSpPr>
        <p:grpSpPr>
          <a:xfrm>
            <a:off x="-2667041" y="1411707"/>
            <a:ext cx="2584483" cy="602287"/>
            <a:chOff x="-2667041" y="1250068"/>
            <a:chExt cx="2584483" cy="403194"/>
          </a:xfrm>
        </p:grpSpPr>
        <p:sp>
          <p:nvSpPr>
            <p:cNvPr id="22" name="Rectangle 104">
              <a:extLst>
                <a:ext uri="{FF2B5EF4-FFF2-40B4-BE49-F238E27FC236}">
                  <a16:creationId xmlns:a16="http://schemas.microsoft.com/office/drawing/2014/main" id="{AA5E7FD7-A680-3847-B5AB-7AB220BB47C9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 flipH="1">
              <a:off x="-2667041" y="1342353"/>
              <a:ext cx="2584483" cy="31090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72000" tIns="72000" rIns="72000" bIns="7200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" pitchFamily="2" charset="77"/>
                </a:rPr>
                <a:t>Number circle can be recoloured</a:t>
              </a: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E2EC12E2-07E2-BB48-8546-7E0A088D3AE5}"/>
                </a:ext>
              </a:extLst>
            </p:cNvPr>
            <p:cNvGrpSpPr/>
            <p:nvPr userDrawn="1"/>
          </p:nvGrpSpPr>
          <p:grpSpPr>
            <a:xfrm>
              <a:off x="-2666535" y="1250068"/>
              <a:ext cx="2533649" cy="403193"/>
              <a:chOff x="-460208" y="424945"/>
              <a:chExt cx="377657" cy="696912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D27427FA-092C-D34D-AEE9-720968CDA996}"/>
                  </a:ext>
                </a:extLst>
              </p:cNvPr>
              <p:cNvCxnSpPr/>
              <p:nvPr userDrawn="1"/>
            </p:nvCxnSpPr>
            <p:spPr bwMode="gray">
              <a:xfrm flipH="1">
                <a:off x="-460208" y="1121857"/>
                <a:ext cx="377657" cy="0"/>
              </a:xfrm>
              <a:prstGeom prst="line">
                <a:avLst/>
              </a:prstGeom>
              <a:noFill/>
              <a:ln w="635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2E1ABDB5-E9E8-F748-8210-DC38C5AB86F4}"/>
                  </a:ext>
                </a:extLst>
              </p:cNvPr>
              <p:cNvCxnSpPr/>
              <p:nvPr userDrawn="1"/>
            </p:nvCxnSpPr>
            <p:spPr bwMode="gray">
              <a:xfrm flipH="1">
                <a:off x="-460208" y="424945"/>
                <a:ext cx="377657" cy="0"/>
              </a:xfrm>
              <a:prstGeom prst="line">
                <a:avLst/>
              </a:prstGeom>
              <a:noFill/>
              <a:ln w="635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  <a:miter lim="800000"/>
              </a:ln>
              <a:effectLst/>
            </p:spPr>
          </p:cxnSp>
        </p:grpSp>
      </p:grpSp>
      <p:sp>
        <p:nvSpPr>
          <p:cNvPr id="26" name="Rectangle 104">
            <a:extLst>
              <a:ext uri="{FF2B5EF4-FFF2-40B4-BE49-F238E27FC236}">
                <a16:creationId xmlns:a16="http://schemas.microsoft.com/office/drawing/2014/main" id="{A9DC00A2-5444-6946-8F1F-927FFC294372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Try to keep it away from the edge of the white box.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23942F2-7C32-D042-A1C7-36F7837DEF2A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1163152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Energy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7964C1C-DC17-BE45-B8FC-C28ABAA038CA}"/>
              </a:ext>
            </a:extLst>
          </p:cNvPr>
          <p:cNvSpPr/>
          <p:nvPr userDrawn="1"/>
        </p:nvSpPr>
        <p:spPr>
          <a:xfrm rot="18900000">
            <a:off x="3671331" y="1004332"/>
            <a:ext cx="4849338" cy="4849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234132E-1796-7F4E-9C3C-A553B338EEB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88615B0-3261-4343-BE51-1E6170F970EF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8572294-2926-EC4D-9907-57E4A481519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34137" y="2235200"/>
            <a:ext cx="5123726" cy="23876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lnSpc>
                <a:spcPct val="85000"/>
              </a:lnSpc>
              <a:defRPr sz="6600" b="1" i="0">
                <a:solidFill>
                  <a:srgbClr val="FFB600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FA887A23-27E0-6148-AB76-C27F8607023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9565" y="1250068"/>
            <a:ext cx="763930" cy="763928"/>
          </a:xfrm>
          <a:prstGeom prst="ellipse">
            <a:avLst/>
          </a:prstGeom>
          <a:solidFill>
            <a:schemeClr val="accent1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BBD7924-B1C9-0A44-B360-6C6FE22C2A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2DAA5876-E24E-7A4B-BCF3-112B6E583F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E9AEC451-EE6F-534F-917D-A8BD6AA426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34137" y="4667770"/>
            <a:ext cx="5123726" cy="6648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B96DB5-4781-4144-8645-319B1373D4C6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FE3A776-A61A-964A-B2FE-6CE404D01370}"/>
              </a:ext>
            </a:extLst>
          </p:cNvPr>
          <p:cNvGrpSpPr/>
          <p:nvPr userDrawn="1"/>
        </p:nvGrpSpPr>
        <p:grpSpPr>
          <a:xfrm>
            <a:off x="-2666535" y="2235199"/>
            <a:ext cx="2533649" cy="2432571"/>
            <a:chOff x="-460208" y="424945"/>
            <a:chExt cx="377657" cy="696912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84D1B64-ACE7-F641-BBBC-5F2A55C0A44C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D32A1DA-37C7-344F-AB03-B00981DF42AE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1" name="Rectangle 104">
            <a:extLst>
              <a:ext uri="{FF2B5EF4-FFF2-40B4-BE49-F238E27FC236}">
                <a16:creationId xmlns:a16="http://schemas.microsoft.com/office/drawing/2014/main" id="{5F9064E8-8CD3-4243-9A37-38A9672EA4EB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8" y="2373053"/>
            <a:ext cx="2584483" cy="220619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6990C54-AAE9-4441-B3F0-4B3C5BD34A49}"/>
              </a:ext>
            </a:extLst>
          </p:cNvPr>
          <p:cNvGrpSpPr/>
          <p:nvPr userDrawn="1"/>
        </p:nvGrpSpPr>
        <p:grpSpPr>
          <a:xfrm>
            <a:off x="-2667041" y="1411707"/>
            <a:ext cx="2584483" cy="602287"/>
            <a:chOff x="-2667041" y="1250068"/>
            <a:chExt cx="2584483" cy="403194"/>
          </a:xfrm>
        </p:grpSpPr>
        <p:sp>
          <p:nvSpPr>
            <p:cNvPr id="23" name="Rectangle 104">
              <a:extLst>
                <a:ext uri="{FF2B5EF4-FFF2-40B4-BE49-F238E27FC236}">
                  <a16:creationId xmlns:a16="http://schemas.microsoft.com/office/drawing/2014/main" id="{598EBF6C-D459-554B-AF22-744FCD8A7ACD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 flipH="1">
              <a:off x="-2667041" y="1342353"/>
              <a:ext cx="2584483" cy="31090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72000" tIns="72000" rIns="72000" bIns="7200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" pitchFamily="2" charset="77"/>
                </a:rPr>
                <a:t>Number circle can be recoloured</a:t>
              </a: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9C401EA7-86EC-8A46-8494-4154D495349C}"/>
                </a:ext>
              </a:extLst>
            </p:cNvPr>
            <p:cNvGrpSpPr/>
            <p:nvPr userDrawn="1"/>
          </p:nvGrpSpPr>
          <p:grpSpPr>
            <a:xfrm>
              <a:off x="-2666535" y="1250068"/>
              <a:ext cx="2533649" cy="403193"/>
              <a:chOff x="-460208" y="424945"/>
              <a:chExt cx="377657" cy="696912"/>
            </a:xfrm>
          </p:grpSpPr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ED33430C-0779-1642-A080-12635705444E}"/>
                  </a:ext>
                </a:extLst>
              </p:cNvPr>
              <p:cNvCxnSpPr/>
              <p:nvPr userDrawn="1"/>
            </p:nvCxnSpPr>
            <p:spPr bwMode="gray">
              <a:xfrm flipH="1">
                <a:off x="-460208" y="1121857"/>
                <a:ext cx="377657" cy="0"/>
              </a:xfrm>
              <a:prstGeom prst="line">
                <a:avLst/>
              </a:prstGeom>
              <a:noFill/>
              <a:ln w="635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9C79D48E-2CE5-734F-B427-3E1FEE1DEAB4}"/>
                  </a:ext>
                </a:extLst>
              </p:cNvPr>
              <p:cNvCxnSpPr/>
              <p:nvPr userDrawn="1"/>
            </p:nvCxnSpPr>
            <p:spPr bwMode="gray">
              <a:xfrm flipH="1">
                <a:off x="-460208" y="424945"/>
                <a:ext cx="377657" cy="0"/>
              </a:xfrm>
              <a:prstGeom prst="line">
                <a:avLst/>
              </a:prstGeom>
              <a:noFill/>
              <a:ln w="635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  <a:miter lim="800000"/>
              </a:ln>
              <a:effectLst/>
            </p:spPr>
          </p:cxnSp>
        </p:grpSp>
      </p:grpSp>
      <p:sp>
        <p:nvSpPr>
          <p:cNvPr id="27" name="Rectangle 104">
            <a:extLst>
              <a:ext uri="{FF2B5EF4-FFF2-40B4-BE49-F238E27FC236}">
                <a16:creationId xmlns:a16="http://schemas.microsoft.com/office/drawing/2014/main" id="{37F195AC-71A8-0B4C-8528-9C180B12D5B5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Try to keep it away from the edge of the white box.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DE63AD5-25D7-5C46-B078-51004D3BD5E3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423444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Deep 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414E665-B77C-0549-A174-C700A6765C53}"/>
              </a:ext>
            </a:extLst>
          </p:cNvPr>
          <p:cNvSpPr/>
          <p:nvPr userDrawn="1"/>
        </p:nvSpPr>
        <p:spPr>
          <a:xfrm rot="18900000">
            <a:off x="3671331" y="1004332"/>
            <a:ext cx="4849338" cy="4849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 sz="160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C75910F-EC55-3549-BEAC-135B080164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34137" y="2235200"/>
            <a:ext cx="5123726" cy="23876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lnSpc>
                <a:spcPct val="85000"/>
              </a:lnSpc>
              <a:defRPr sz="6600" b="1" i="0">
                <a:solidFill>
                  <a:srgbClr val="0077C8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A0ABC5-34DE-E741-9005-285CA2270B25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chemeClr val="accent3"/>
                </a:solidFill>
                <a:latin typeface="Tenon" pitchFamily="2" charset="77"/>
              </a:rPr>
              <a:t>Wundermart  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153C89E-7EB0-2740-984B-AC4A40A0F6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49D81253-287D-384F-8F21-12F9404A78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9565" y="1250068"/>
            <a:ext cx="763930" cy="763928"/>
          </a:xfrm>
          <a:prstGeom prst="ellipse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FDB4EF29-E0AC-4D4C-B527-89D7B19C4E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CAEE3BD5-863C-CF43-A818-A15C4A9124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35BCBBFE-D195-1C4B-8AD3-5076F18B5A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34137" y="4667770"/>
            <a:ext cx="5123726" cy="6648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8BD1E6-7A42-474E-80FC-525527A5A317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F832EA6-D584-4049-BC14-DA58E44AA4B5}"/>
              </a:ext>
            </a:extLst>
          </p:cNvPr>
          <p:cNvGrpSpPr/>
          <p:nvPr userDrawn="1"/>
        </p:nvGrpSpPr>
        <p:grpSpPr>
          <a:xfrm>
            <a:off x="-2666535" y="2235199"/>
            <a:ext cx="2533649" cy="2432571"/>
            <a:chOff x="-460208" y="424945"/>
            <a:chExt cx="377657" cy="696912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A984168-E1D2-DB42-A656-87E43B484C4D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D66712F-C7BD-8F45-85F2-0EC808147077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1" name="Rectangle 104">
            <a:extLst>
              <a:ext uri="{FF2B5EF4-FFF2-40B4-BE49-F238E27FC236}">
                <a16:creationId xmlns:a16="http://schemas.microsoft.com/office/drawing/2014/main" id="{6F630BFD-E4A9-4648-9184-9F6B4693A09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8" y="2373053"/>
            <a:ext cx="2584483" cy="220619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F72470B-4E0E-B94A-9FEE-AF225593E1E1}"/>
              </a:ext>
            </a:extLst>
          </p:cNvPr>
          <p:cNvGrpSpPr/>
          <p:nvPr userDrawn="1"/>
        </p:nvGrpSpPr>
        <p:grpSpPr>
          <a:xfrm>
            <a:off x="-2667041" y="1411707"/>
            <a:ext cx="2584483" cy="602287"/>
            <a:chOff x="-2667041" y="1250068"/>
            <a:chExt cx="2584483" cy="403194"/>
          </a:xfrm>
        </p:grpSpPr>
        <p:sp>
          <p:nvSpPr>
            <p:cNvPr id="23" name="Rectangle 104">
              <a:extLst>
                <a:ext uri="{FF2B5EF4-FFF2-40B4-BE49-F238E27FC236}">
                  <a16:creationId xmlns:a16="http://schemas.microsoft.com/office/drawing/2014/main" id="{FDD8DF11-48F0-3B4C-867B-A2FB603F2D4F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 flipH="1">
              <a:off x="-2667041" y="1342353"/>
              <a:ext cx="2584483" cy="31090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72000" tIns="72000" rIns="72000" bIns="7200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" pitchFamily="2" charset="77"/>
                </a:rPr>
                <a:t>Number circle can be recoloured</a:t>
              </a: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70D812A-83AA-174C-B383-D628A1315DD7}"/>
                </a:ext>
              </a:extLst>
            </p:cNvPr>
            <p:cNvGrpSpPr/>
            <p:nvPr userDrawn="1"/>
          </p:nvGrpSpPr>
          <p:grpSpPr>
            <a:xfrm>
              <a:off x="-2666535" y="1250068"/>
              <a:ext cx="2533649" cy="403193"/>
              <a:chOff x="-460208" y="424945"/>
              <a:chExt cx="377657" cy="696912"/>
            </a:xfrm>
          </p:grpSpPr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B05898F6-9454-B741-9B15-6AF44AE2C137}"/>
                  </a:ext>
                </a:extLst>
              </p:cNvPr>
              <p:cNvCxnSpPr/>
              <p:nvPr userDrawn="1"/>
            </p:nvCxnSpPr>
            <p:spPr bwMode="gray">
              <a:xfrm flipH="1">
                <a:off x="-460208" y="1121857"/>
                <a:ext cx="377657" cy="0"/>
              </a:xfrm>
              <a:prstGeom prst="line">
                <a:avLst/>
              </a:prstGeom>
              <a:noFill/>
              <a:ln w="635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42B7CC38-5FCB-4C4A-AA61-F9DDA1161579}"/>
                  </a:ext>
                </a:extLst>
              </p:cNvPr>
              <p:cNvCxnSpPr/>
              <p:nvPr userDrawn="1"/>
            </p:nvCxnSpPr>
            <p:spPr bwMode="gray">
              <a:xfrm flipH="1">
                <a:off x="-460208" y="424945"/>
                <a:ext cx="377657" cy="0"/>
              </a:xfrm>
              <a:prstGeom prst="line">
                <a:avLst/>
              </a:prstGeom>
              <a:noFill/>
              <a:ln w="635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  <a:miter lim="800000"/>
              </a:ln>
              <a:effectLst/>
            </p:spPr>
          </p:cxnSp>
        </p:grpSp>
      </p:grpSp>
      <p:sp>
        <p:nvSpPr>
          <p:cNvPr id="27" name="Rectangle 104">
            <a:extLst>
              <a:ext uri="{FF2B5EF4-FFF2-40B4-BE49-F238E27FC236}">
                <a16:creationId xmlns:a16="http://schemas.microsoft.com/office/drawing/2014/main" id="{DC51A96E-7684-364F-921B-71995CEACAE5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needed.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Try to keep it away from the edge of the white box.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F9BBD98-9E34-664C-880D-72BC39C494E2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3783426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WM Sunshine Yellow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C75910F-EC55-3549-BEAC-135B080164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76487" y="1399212"/>
            <a:ext cx="5123726" cy="23876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85000"/>
              </a:lnSpc>
              <a:defRPr sz="48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1AEB2-F284-4742-8C16-65DC74DA7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88062" y="842537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0077C8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9A52BE-B1A6-994D-8541-9A1699246DD9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C5475E0B-2F1B-A247-A75B-BABC8FFF01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3697418D-FFB1-0B4C-93DF-BB1EE84B60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E67BD978-A518-C74D-91D9-41173286AE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6487" y="3936332"/>
            <a:ext cx="5123726" cy="6648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D64E652-20CF-4A49-8809-BE44E8C916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810646"/>
            <a:ext cx="6565692" cy="404735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A421F55-3C57-8544-811D-FDC7A1E72A9F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AD26774-B637-2B40-8384-3FEAB13ECFC5}"/>
              </a:ext>
            </a:extLst>
          </p:cNvPr>
          <p:cNvGrpSpPr/>
          <p:nvPr userDrawn="1"/>
        </p:nvGrpSpPr>
        <p:grpSpPr>
          <a:xfrm>
            <a:off x="-2666535" y="1399213"/>
            <a:ext cx="2533649" cy="2387599"/>
            <a:chOff x="-460208" y="424945"/>
            <a:chExt cx="377657" cy="696912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2A52128-D3FB-3B4F-A3C5-CC0BB8C5EFFB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188A4FB-3D81-FE45-B648-589BAE701904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8" name="Rectangle 104">
            <a:extLst>
              <a:ext uri="{FF2B5EF4-FFF2-40B4-BE49-F238E27FC236}">
                <a16:creationId xmlns:a16="http://schemas.microsoft.com/office/drawing/2014/main" id="{4267279C-90A4-3A44-8EF0-68404618B79E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50" y="1614864"/>
            <a:ext cx="2584483" cy="21654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9" name="Rectangle 104">
            <a:extLst>
              <a:ext uri="{FF2B5EF4-FFF2-40B4-BE49-F238E27FC236}">
                <a16:creationId xmlns:a16="http://schemas.microsoft.com/office/drawing/2014/main" id="{2233AB74-9428-9444-86B6-A73AAF09DEDD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B0AB196-B312-7142-9321-54799C168FBD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3746226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WM Energy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1AEB2-F284-4742-8C16-65DC74DA7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88062" y="842537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FFB600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EB8159-DDF7-5641-B3E6-DE6306939BC0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B5A89A7-250D-2144-A2E5-783B2F45FD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4B5F8B39-45A5-D24E-8B7C-52421775C7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BD68894-F0E9-B846-8739-DD1AA2DAA4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76487" y="1399212"/>
            <a:ext cx="5123726" cy="23876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85000"/>
              </a:lnSpc>
              <a:defRPr sz="48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010C868-4B03-C842-AE9B-A31EB8D81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6487" y="3936332"/>
            <a:ext cx="5123726" cy="6648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C8C628F-5447-464A-89DA-E035503133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06"/>
          <a:stretch/>
        </p:blipFill>
        <p:spPr>
          <a:xfrm>
            <a:off x="0" y="2810646"/>
            <a:ext cx="6355220" cy="404735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7B7AC9D-7F70-894F-BDFC-E240BB3CDB10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76090D4-37F1-974B-8513-496E67E4473D}"/>
              </a:ext>
            </a:extLst>
          </p:cNvPr>
          <p:cNvGrpSpPr/>
          <p:nvPr userDrawn="1"/>
        </p:nvGrpSpPr>
        <p:grpSpPr>
          <a:xfrm>
            <a:off x="-2666535" y="1399213"/>
            <a:ext cx="2533649" cy="2387599"/>
            <a:chOff x="-460208" y="424945"/>
            <a:chExt cx="377657" cy="696912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C7F1298-472A-5544-A4E2-7DDA1B378CB4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C9D903E-C75A-8748-84D6-934B07127610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9" name="Rectangle 104">
            <a:extLst>
              <a:ext uri="{FF2B5EF4-FFF2-40B4-BE49-F238E27FC236}">
                <a16:creationId xmlns:a16="http://schemas.microsoft.com/office/drawing/2014/main" id="{DC89B364-09E5-CB42-A692-7E11999C5C5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50" y="1614864"/>
            <a:ext cx="2584483" cy="21654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0" name="Rectangle 104">
            <a:extLst>
              <a:ext uri="{FF2B5EF4-FFF2-40B4-BE49-F238E27FC236}">
                <a16:creationId xmlns:a16="http://schemas.microsoft.com/office/drawing/2014/main" id="{8FB1CAE9-3AD5-5148-B0E9-83F7CD9B0774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9348D7F-A46F-5B46-ADBD-53AFDFA61C28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27287949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WM Deep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1AEB2-F284-4742-8C16-65DC74DA7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88062" y="842537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FFB600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7140E6-EB86-E849-B9C4-3B2BA0AEA7AD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A04AC5F7-BA4B-E34E-8D05-A9EA9D4646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B80CBCB7-3378-EC48-90A6-524EE18819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F2E50F6-381D-D34A-ACC5-92E0354BFBC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76487" y="1399212"/>
            <a:ext cx="5123726" cy="23876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85000"/>
              </a:lnSpc>
              <a:defRPr sz="48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C8B0033B-28A9-7B4E-9B1A-413ABCD83F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6487" y="3936332"/>
            <a:ext cx="5123726" cy="6648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E0F2727-221C-8C46-AC83-390920AB09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206"/>
          <a:stretch/>
        </p:blipFill>
        <p:spPr>
          <a:xfrm>
            <a:off x="0" y="2810646"/>
            <a:ext cx="6355220" cy="404735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6EE7D96-9E40-1640-997E-DE7E761537B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A2EC58A-E27F-A945-B229-2253BC98A589}"/>
              </a:ext>
            </a:extLst>
          </p:cNvPr>
          <p:cNvGrpSpPr/>
          <p:nvPr userDrawn="1"/>
        </p:nvGrpSpPr>
        <p:grpSpPr>
          <a:xfrm>
            <a:off x="-2666535" y="1399213"/>
            <a:ext cx="2533649" cy="2387599"/>
            <a:chOff x="-460208" y="424945"/>
            <a:chExt cx="377657" cy="696912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7BA6C5C-133C-F14D-97C2-6F56F05FACF8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1669D90-42D9-424C-9B22-0B28B4396B38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9" name="Rectangle 104">
            <a:extLst>
              <a:ext uri="{FF2B5EF4-FFF2-40B4-BE49-F238E27FC236}">
                <a16:creationId xmlns:a16="http://schemas.microsoft.com/office/drawing/2014/main" id="{249A39E7-F92D-DD4B-A770-BC1EE08E1B5E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50" y="1614864"/>
            <a:ext cx="2584483" cy="21654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0" name="Rectangle 104">
            <a:extLst>
              <a:ext uri="{FF2B5EF4-FFF2-40B4-BE49-F238E27FC236}">
                <a16:creationId xmlns:a16="http://schemas.microsoft.com/office/drawing/2014/main" id="{8411028C-031B-8C40-A53B-8F491C37E4F2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47EE956-BC23-0741-B16F-93A1756CB195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3054579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WM Cricle Sunshine 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0D6E5C9-5AFA-E34D-B033-F78C96A46A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FB284F-FF7C-9148-B408-5648792B18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1621BBA-0183-834A-A113-99C1A2C4B7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71636" y="1803810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6E5E2854-C62A-AE4A-8536-00158A9353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3672" y="3228550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DDB092-992B-9247-B9C9-02C326A99847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3CD498F6-31D5-AF4B-BC59-485BC3BD57F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2097" y="3785225"/>
            <a:ext cx="5123726" cy="23876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85000"/>
              </a:lnSpc>
              <a:defRPr sz="48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3767C771-E815-C644-817D-57379538118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60060" y="2440718"/>
            <a:ext cx="4138267" cy="190341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85000"/>
              </a:lnSpc>
              <a:buNone/>
              <a:defRPr sz="48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Add a section title here</a:t>
            </a:r>
            <a:endParaRPr lang="en-US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68E46116-F488-2D4B-BDCB-7C5CFB4DD0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A600A3D-ADD6-2941-BB7F-762FEB544E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257529-AF44-4043-94AA-03B28FF175DB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58E3D45-920B-E24E-9DCF-3B17B5977BC6}"/>
              </a:ext>
            </a:extLst>
          </p:cNvPr>
          <p:cNvGrpSpPr/>
          <p:nvPr userDrawn="1"/>
        </p:nvGrpSpPr>
        <p:grpSpPr>
          <a:xfrm>
            <a:off x="-2666535" y="3785226"/>
            <a:ext cx="2533649" cy="2387599"/>
            <a:chOff x="-460208" y="424945"/>
            <a:chExt cx="377657" cy="696912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7079A7F-7A52-0640-BE15-07B6673A84AE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FEF6636-6AC9-1D4E-977E-8E6059F2C5AB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9" name="Rectangle 104">
            <a:extLst>
              <a:ext uri="{FF2B5EF4-FFF2-40B4-BE49-F238E27FC236}">
                <a16:creationId xmlns:a16="http://schemas.microsoft.com/office/drawing/2014/main" id="{3D5F20CC-B2AE-B64F-9B5D-C72CA2A47CF2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50" y="4000877"/>
            <a:ext cx="2584483" cy="21654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2" name="Rectangle 104">
            <a:extLst>
              <a:ext uri="{FF2B5EF4-FFF2-40B4-BE49-F238E27FC236}">
                <a16:creationId xmlns:a16="http://schemas.microsoft.com/office/drawing/2014/main" id="{2BA3879A-167B-FC4A-A341-D245ACCDFEB7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</a:t>
            </a:r>
          </a:p>
        </p:txBody>
      </p:sp>
    </p:spTree>
    <p:extLst>
      <p:ext uri="{BB962C8B-B14F-4D97-AF65-F5344CB8AC3E}">
        <p14:creationId xmlns:p14="http://schemas.microsoft.com/office/powerpoint/2010/main" val="866872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WM Cricle Energy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0D6E5C9-5AFA-E34D-B033-F78C96A46A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782B018-6692-9443-AB1A-C4E49B3736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1B4B9EFC-D2F4-BD4B-93CB-57B0A2DF0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71636" y="1803810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BDFB5963-DD3B-884A-9213-72C7B4BF119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2097" y="3785225"/>
            <a:ext cx="5123726" cy="23876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85000"/>
              </a:lnSpc>
              <a:defRPr sz="48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73F6D28D-3EC4-1C47-AEFF-F0C188BC80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3672" y="3228550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41C007D8-A873-394E-BA84-ADF6F10618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60060" y="2440718"/>
            <a:ext cx="4138267" cy="190341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85000"/>
              </a:lnSpc>
              <a:buNone/>
              <a:defRPr sz="48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Add a section title here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8018DE-1EC7-BD47-9062-99751FE0E6CC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51A00E69-B24F-E64F-8D0B-A62E997262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82DA7FD8-5F73-804F-8250-D01571AAE6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F544A7-AE56-B74A-AB42-D703D9519EFC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E462FE0-618B-BF4F-B771-05994EEAAEE1}"/>
              </a:ext>
            </a:extLst>
          </p:cNvPr>
          <p:cNvGrpSpPr/>
          <p:nvPr userDrawn="1"/>
        </p:nvGrpSpPr>
        <p:grpSpPr>
          <a:xfrm>
            <a:off x="-2666535" y="3785226"/>
            <a:ext cx="2533649" cy="2387599"/>
            <a:chOff x="-460208" y="424945"/>
            <a:chExt cx="377657" cy="696912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8E30B5C-01CB-FD4F-B702-84CC0EC6FD87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4CE2BD3-33D6-1C42-84D9-BCF434E35F50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1" name="Rectangle 104">
            <a:extLst>
              <a:ext uri="{FF2B5EF4-FFF2-40B4-BE49-F238E27FC236}">
                <a16:creationId xmlns:a16="http://schemas.microsoft.com/office/drawing/2014/main" id="{ECC33771-E5AC-9C43-9173-BBD9F7A45D86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50" y="4000877"/>
            <a:ext cx="2584483" cy="21654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2" name="Rectangle 104">
            <a:extLst>
              <a:ext uri="{FF2B5EF4-FFF2-40B4-BE49-F238E27FC236}">
                <a16:creationId xmlns:a16="http://schemas.microsoft.com/office/drawing/2014/main" id="{525CD8D3-49B0-4540-B8F3-788D1B22E48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</a:t>
            </a:r>
          </a:p>
        </p:txBody>
      </p:sp>
    </p:spTree>
    <p:extLst>
      <p:ext uri="{BB962C8B-B14F-4D97-AF65-F5344CB8AC3E}">
        <p14:creationId xmlns:p14="http://schemas.microsoft.com/office/powerpoint/2010/main" val="28042119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| WM Cricle Deep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0D6E5C9-5AFA-E34D-B033-F78C96A46A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1AEB2-F284-4742-8C16-65DC74DA7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3672" y="3228550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54ABDC-655E-F74D-88BE-E7A4B4A319F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78C2E842-5BAE-7041-A92C-1CC7BD2BDE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71636" y="1803810"/>
            <a:ext cx="717632" cy="40145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 i="0">
                <a:solidFill>
                  <a:srgbClr val="0077C8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8BBDE6-C1F0-CA4D-957B-D42A6D9517FC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FFB600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4EE83CEF-45A3-6B45-A89A-AFFE538FBF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2097" y="3785225"/>
            <a:ext cx="5123726" cy="23876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85000"/>
              </a:lnSpc>
              <a:defRPr sz="48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Add </a:t>
            </a:r>
            <a:br>
              <a:rPr lang="en-GB" dirty="0"/>
            </a:br>
            <a:r>
              <a:rPr lang="en-GB" dirty="0"/>
              <a:t>section </a:t>
            </a:r>
            <a:br>
              <a:rPr lang="en-GB" dirty="0"/>
            </a:br>
            <a:r>
              <a:rPr lang="en-GB" dirty="0"/>
              <a:t>title here</a:t>
            </a:r>
            <a:endParaRPr lang="en-US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E4EA416B-0C84-5D44-A84A-20B43589CDC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60060" y="2440718"/>
            <a:ext cx="4138267" cy="190341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85000"/>
              </a:lnSpc>
              <a:buNone/>
              <a:defRPr sz="48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pPr lvl="0"/>
            <a:r>
              <a:rPr lang="en-GB" dirty="0"/>
              <a:t>Add a section title here</a:t>
            </a:r>
            <a:endParaRPr lang="en-US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629CBB06-C5C0-3040-9398-A6FB268532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E43F088-6FA9-7640-9BFA-5C746138FE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259832E-1C1F-9C43-AD42-455E4DAAF85D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5438A10-919F-ED49-8C6F-FA116FB01B2E}"/>
              </a:ext>
            </a:extLst>
          </p:cNvPr>
          <p:cNvGrpSpPr/>
          <p:nvPr userDrawn="1"/>
        </p:nvGrpSpPr>
        <p:grpSpPr>
          <a:xfrm>
            <a:off x="-2666535" y="3785226"/>
            <a:ext cx="2533649" cy="2387599"/>
            <a:chOff x="-460208" y="424945"/>
            <a:chExt cx="377657" cy="696912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41B8372-9BB2-DB42-863D-87F659E32CE1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A0CED40-69B4-4E4F-AB89-CFD2E7E12965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21" name="Rectangle 104">
            <a:extLst>
              <a:ext uri="{FF2B5EF4-FFF2-40B4-BE49-F238E27FC236}">
                <a16:creationId xmlns:a16="http://schemas.microsoft.com/office/drawing/2014/main" id="{AC70D73B-7E7F-7C4B-BA3A-E172743B600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50" y="4000877"/>
            <a:ext cx="2584483" cy="21654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22" name="Rectangle 104">
            <a:extLst>
              <a:ext uri="{FF2B5EF4-FFF2-40B4-BE49-F238E27FC236}">
                <a16:creationId xmlns:a16="http://schemas.microsoft.com/office/drawing/2014/main" id="{7D9D313F-7E20-1B49-95D2-6963D59582E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section/divider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a second or third line if needed</a:t>
            </a:r>
          </a:p>
        </p:txBody>
      </p:sp>
    </p:spTree>
    <p:extLst>
      <p:ext uri="{BB962C8B-B14F-4D97-AF65-F5344CB8AC3E}">
        <p14:creationId xmlns:p14="http://schemas.microsoft.com/office/powerpoint/2010/main" val="11492495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itle and large box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93A0BC2-1740-664B-B515-322847760E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644A0E5C-67EE-9141-A6E1-99DCC55D0E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4907F0D-954A-F74F-AEF1-4789C9E68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9" y="822457"/>
            <a:ext cx="7704604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515A18F-28F9-DC48-A789-6D62AFE2EBB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019175" y="2384425"/>
            <a:ext cx="7705725" cy="378142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34451343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itle and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9D5E45-99FF-AF46-A591-8019D15FB3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6727E979-58D7-184E-B7FD-3C443C39BC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3042708-4588-E042-90FF-38912203B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9" y="822457"/>
            <a:ext cx="7704552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7F3B890C-5F43-BA4C-8061-06BD5B1A2CE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019175" y="2384425"/>
            <a:ext cx="4897438" cy="3781426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72BCCBBD-9AFB-9A46-A927-D33F209C421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76181" y="2384425"/>
            <a:ext cx="4897438" cy="3781426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20023983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2D9ACAE-58FA-E44F-BD86-C8E613321C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E721C941-4110-AD44-AB1A-39010B108A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AF43A2-19A2-BA40-8547-BC105E03A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40143992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| Susnhine Yellow">
    <p:bg>
      <p:bgPr>
        <a:solidFill>
          <a:srgbClr val="FFB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C298F39-EF97-E045-BA36-95B11809C0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2C4589-F84B-3442-A569-C5C3196A6461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591F71B7-3194-BA4F-A1CD-9CA608BA99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234AADC-8CC8-9E4C-B468-4157BCBFF6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249733C0-DAC5-124B-882A-52C9F5067D9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019175" y="2384425"/>
            <a:ext cx="4897438" cy="37814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Tx/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31A9338-00E8-4B49-AC72-AE185F31B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8" y="822457"/>
            <a:ext cx="4896265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E22FCD0-D348-384B-8C32-BCC37571C8DD}"/>
              </a:ext>
            </a:extLst>
          </p:cNvPr>
          <p:cNvGrpSpPr/>
          <p:nvPr userDrawn="1"/>
        </p:nvGrpSpPr>
        <p:grpSpPr>
          <a:xfrm>
            <a:off x="-2666535" y="917522"/>
            <a:ext cx="2533649" cy="905377"/>
            <a:chOff x="-460208" y="424945"/>
            <a:chExt cx="377657" cy="69691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0874071-E7DD-0440-B333-582A5E401215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1A0BD85-0408-234B-9220-79DA10F5B277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3" name="Rectangle 104">
            <a:extLst>
              <a:ext uri="{FF2B5EF4-FFF2-40B4-BE49-F238E27FC236}">
                <a16:creationId xmlns:a16="http://schemas.microsoft.com/office/drawing/2014/main" id="{30DFA87F-BF2F-7C44-958A-C8BF49C44E0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39" y="932914"/>
            <a:ext cx="2584483" cy="7482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2 lines of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6886D61-2B22-194C-8BEC-15219C4E6B7C}"/>
              </a:ext>
            </a:extLst>
          </p:cNvPr>
          <p:cNvSpPr/>
          <p:nvPr userDrawn="1"/>
        </p:nvSpPr>
        <p:spPr bwMode="gray">
          <a:xfrm>
            <a:off x="-2667039" y="2392380"/>
            <a:ext cx="2490872" cy="3773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t" anchorCtr="0">
            <a:noAutofit/>
          </a:bodyPr>
          <a:lstStyle/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LEVELS AND BULLETS</a:t>
            </a:r>
          </a:p>
          <a:p>
            <a:pPr algn="l"/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Only use the </a:t>
            </a:r>
            <a:r>
              <a:rPr lang="en-US" sz="800" b="0" i="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List Level buttons</a:t>
            </a:r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to apply the</a:t>
            </a:r>
            <a:r>
              <a:rPr lang="en-US" sz="8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correct text levels and colored bullets. Select your text and click on “</a:t>
            </a: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Increase- or </a:t>
            </a:r>
            <a:b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</a:b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Decrease List Level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”</a:t>
            </a: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LIST LEVELS</a:t>
            </a:r>
          </a:p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kumimoji="0" lang="en-US" sz="20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1</a:t>
            </a:r>
          </a:p>
          <a:p>
            <a:pPr marL="182563" lvl="1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2</a:t>
            </a:r>
          </a:p>
          <a:p>
            <a:pPr marL="365125" lvl="2" indent="-142875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3</a:t>
            </a:r>
          </a:p>
          <a:p>
            <a:pPr marL="12700" lvl="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4</a:t>
            </a:r>
          </a:p>
          <a:p>
            <a:pPr marL="12700" lvl="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2400" b="1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Text Level 5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1921339-CA48-1D49-B609-E4F7E99B10B3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016346" y="2386972"/>
            <a:ext cx="1933794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4A6E69F-EEDB-2747-A8A7-7DBB9EAD2C9A}"/>
              </a:ext>
            </a:extLst>
          </p:cNvPr>
          <p:cNvGrpSpPr/>
          <p:nvPr userDrawn="1"/>
        </p:nvGrpSpPr>
        <p:grpSpPr>
          <a:xfrm>
            <a:off x="-2616200" y="3252003"/>
            <a:ext cx="2401932" cy="687369"/>
            <a:chOff x="-1930992" y="2332708"/>
            <a:chExt cx="1754824" cy="502184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3E08244-1783-3346-81F3-9E3B211294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930992" y="2332708"/>
              <a:ext cx="1754824" cy="502184"/>
            </a:xfrm>
            <a:prstGeom prst="rect">
              <a:avLst/>
            </a:prstGeom>
          </p:spPr>
        </p:pic>
        <p:sp>
          <p:nvSpPr>
            <p:cNvPr id="20" name="Multiply 30">
              <a:extLst>
                <a:ext uri="{FF2B5EF4-FFF2-40B4-BE49-F238E27FC236}">
                  <a16:creationId xmlns:a16="http://schemas.microsoft.com/office/drawing/2014/main" id="{3409FD65-3575-4F49-B1CD-542F172FAD6F}"/>
                </a:ext>
              </a:extLst>
            </p:cNvPr>
            <p:cNvSpPr/>
            <p:nvPr/>
          </p:nvSpPr>
          <p:spPr bwMode="gray">
            <a:xfrm>
              <a:off x="-1929541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1" name="Multiply 30">
              <a:extLst>
                <a:ext uri="{FF2B5EF4-FFF2-40B4-BE49-F238E27FC236}">
                  <a16:creationId xmlns:a16="http://schemas.microsoft.com/office/drawing/2014/main" id="{DFBC2072-E8A1-A544-9996-1E7D3A7BCDF9}"/>
                </a:ext>
              </a:extLst>
            </p:cNvPr>
            <p:cNvSpPr/>
            <p:nvPr userDrawn="1"/>
          </p:nvSpPr>
          <p:spPr bwMode="gray">
            <a:xfrm>
              <a:off x="-1730248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B7380DE-817B-B948-9EED-C003AC73B589}"/>
                </a:ext>
              </a:extLst>
            </p:cNvPr>
            <p:cNvSpPr/>
            <p:nvPr userDrawn="1"/>
          </p:nvSpPr>
          <p:spPr>
            <a:xfrm>
              <a:off x="-1492512" y="2361316"/>
              <a:ext cx="296712" cy="150231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E69EDBF-9428-E64B-A0A2-ED1B0462F20A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-2666536" y="6402047"/>
            <a:ext cx="2533650" cy="26799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No content below this line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9FFBF2C-A5BB-6349-A70E-1C64039AD9E4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666535" y="6242256"/>
            <a:ext cx="2533649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C092A5A2-5A41-7245-84F2-05D177B55074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27" name="Rectangle 104">
            <a:extLst>
              <a:ext uri="{FF2B5EF4-FFF2-40B4-BE49-F238E27FC236}">
                <a16:creationId xmlns:a16="http://schemas.microsoft.com/office/drawing/2014/main" id="{EA4C365D-9B1C-AD48-B7A2-99B5E2684027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these layout for text content, charts and infographics.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Look at the instructions left to use the correct list level styles. </a:t>
            </a:r>
          </a:p>
        </p:txBody>
      </p:sp>
    </p:spTree>
    <p:extLst>
      <p:ext uri="{BB962C8B-B14F-4D97-AF65-F5344CB8AC3E}">
        <p14:creationId xmlns:p14="http://schemas.microsoft.com/office/powerpoint/2010/main" val="78791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| Energy Blue">
    <p:bg>
      <p:bgPr>
        <a:solidFill>
          <a:srgbClr val="0077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E3274AC-CDAB-A44F-B53E-0066C3416C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8789075-F90C-F94F-86DD-6F14D9A97B04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80C63A5-31B6-374A-BBE8-7750DF53E1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7A46467-DCD7-9B40-B62D-383420B052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E099C4FE-049E-304C-8115-3F7F465FB23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019175" y="2384425"/>
            <a:ext cx="4897438" cy="37814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>
                <a:solidFill>
                  <a:schemeClr val="bg1"/>
                </a:solidFill>
              </a:defRPr>
            </a:lvl2pPr>
            <a:lvl3pPr>
              <a:buClrTx/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2DD33E2-E75B-1E4E-9C0A-A83958985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8" y="822457"/>
            <a:ext cx="4896265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AAF932E-BBD7-9144-8A4E-6C48FD756F15}"/>
              </a:ext>
            </a:extLst>
          </p:cNvPr>
          <p:cNvGrpSpPr/>
          <p:nvPr userDrawn="1"/>
        </p:nvGrpSpPr>
        <p:grpSpPr>
          <a:xfrm>
            <a:off x="-2666535" y="917522"/>
            <a:ext cx="2533649" cy="905377"/>
            <a:chOff x="-460208" y="424945"/>
            <a:chExt cx="377657" cy="69691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92A6AD6-BFC6-6D4C-80FE-69CF76F27560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DC21975-E00D-9C4D-9935-CFE4A2C279B5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5" name="Rectangle 104">
            <a:extLst>
              <a:ext uri="{FF2B5EF4-FFF2-40B4-BE49-F238E27FC236}">
                <a16:creationId xmlns:a16="http://schemas.microsoft.com/office/drawing/2014/main" id="{5CC9CF54-EA4C-E74E-814A-7B0122C6B1E5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39" y="932914"/>
            <a:ext cx="2584483" cy="7482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2 lines of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F8B146-68FD-E844-A71B-B2281F6316F5}"/>
              </a:ext>
            </a:extLst>
          </p:cNvPr>
          <p:cNvSpPr/>
          <p:nvPr userDrawn="1"/>
        </p:nvSpPr>
        <p:spPr bwMode="gray">
          <a:xfrm>
            <a:off x="-2667039" y="2392380"/>
            <a:ext cx="2490872" cy="3773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t" anchorCtr="0">
            <a:noAutofit/>
          </a:bodyPr>
          <a:lstStyle/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LEVELS AND BULLETS</a:t>
            </a:r>
          </a:p>
          <a:p>
            <a:pPr algn="l"/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Only use the </a:t>
            </a:r>
            <a:r>
              <a:rPr lang="en-US" sz="800" b="0" i="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List Level buttons</a:t>
            </a:r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to apply the</a:t>
            </a:r>
            <a:r>
              <a:rPr lang="en-US" sz="8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correct text levels and colored bullets. Select your text and click on “</a:t>
            </a: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Increase- or </a:t>
            </a:r>
            <a:b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</a:b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Decrease List Level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”</a:t>
            </a: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LIST LEVELS</a:t>
            </a:r>
          </a:p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kumimoji="0" lang="en-US" sz="20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1</a:t>
            </a:r>
          </a:p>
          <a:p>
            <a:pPr marL="182563" lvl="1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2</a:t>
            </a:r>
          </a:p>
          <a:p>
            <a:pPr marL="365125" lvl="2" indent="-142875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3</a:t>
            </a:r>
          </a:p>
          <a:p>
            <a:pPr marL="12700" lvl="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4</a:t>
            </a:r>
          </a:p>
          <a:p>
            <a:pPr marL="12700" lvl="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2400" b="1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Text Level 5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3442EBD-A8CB-CB40-AFB6-352E32AB7960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016346" y="2386972"/>
            <a:ext cx="1933794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4460BC0-B332-5C43-AD61-0ADB2C093619}"/>
              </a:ext>
            </a:extLst>
          </p:cNvPr>
          <p:cNvGrpSpPr/>
          <p:nvPr userDrawn="1"/>
        </p:nvGrpSpPr>
        <p:grpSpPr>
          <a:xfrm>
            <a:off x="-2616200" y="3252003"/>
            <a:ext cx="2401932" cy="687369"/>
            <a:chOff x="-1930992" y="2332708"/>
            <a:chExt cx="1754824" cy="502184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FA4AF4DF-F582-8B44-B615-12726692A66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930992" y="2332708"/>
              <a:ext cx="1754824" cy="502184"/>
            </a:xfrm>
            <a:prstGeom prst="rect">
              <a:avLst/>
            </a:prstGeom>
          </p:spPr>
        </p:pic>
        <p:sp>
          <p:nvSpPr>
            <p:cNvPr id="20" name="Multiply 30">
              <a:extLst>
                <a:ext uri="{FF2B5EF4-FFF2-40B4-BE49-F238E27FC236}">
                  <a16:creationId xmlns:a16="http://schemas.microsoft.com/office/drawing/2014/main" id="{95DE3CA4-1887-C34A-BD9C-C4B803EDF6AA}"/>
                </a:ext>
              </a:extLst>
            </p:cNvPr>
            <p:cNvSpPr/>
            <p:nvPr/>
          </p:nvSpPr>
          <p:spPr bwMode="gray">
            <a:xfrm>
              <a:off x="-1929541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1" name="Multiply 30">
              <a:extLst>
                <a:ext uri="{FF2B5EF4-FFF2-40B4-BE49-F238E27FC236}">
                  <a16:creationId xmlns:a16="http://schemas.microsoft.com/office/drawing/2014/main" id="{EB3BE21B-CEA9-CA42-9049-D60D8473BA9F}"/>
                </a:ext>
              </a:extLst>
            </p:cNvPr>
            <p:cNvSpPr/>
            <p:nvPr userDrawn="1"/>
          </p:nvSpPr>
          <p:spPr bwMode="gray">
            <a:xfrm>
              <a:off x="-1730248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7C32C92-DD57-8C42-BB8C-647D9F8D67AE}"/>
                </a:ext>
              </a:extLst>
            </p:cNvPr>
            <p:cNvSpPr/>
            <p:nvPr userDrawn="1"/>
          </p:nvSpPr>
          <p:spPr>
            <a:xfrm>
              <a:off x="-1492512" y="2361316"/>
              <a:ext cx="296712" cy="150231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CB8E4EEC-CD76-B44A-8459-0A208043D9B8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-2666536" y="6402047"/>
            <a:ext cx="2533650" cy="26799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No content below this line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4A83923-14D3-A842-87E3-EED4C1641FC0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666535" y="6242256"/>
            <a:ext cx="2533649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15911191-293E-0A48-BDD2-9722F17D8C52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27" name="Rectangle 104">
            <a:extLst>
              <a:ext uri="{FF2B5EF4-FFF2-40B4-BE49-F238E27FC236}">
                <a16:creationId xmlns:a16="http://schemas.microsoft.com/office/drawing/2014/main" id="{5C50F613-0401-C040-9B65-0B2E4E0848C5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these layout for text content, charts and infographics.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Look at the instructions left to use the correct list level styles. </a:t>
            </a:r>
          </a:p>
        </p:txBody>
      </p:sp>
    </p:spTree>
    <p:extLst>
      <p:ext uri="{BB962C8B-B14F-4D97-AF65-F5344CB8AC3E}">
        <p14:creationId xmlns:p14="http://schemas.microsoft.com/office/powerpoint/2010/main" val="32562433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| Deep Blue">
    <p:bg>
      <p:bgPr>
        <a:solidFill>
          <a:srgbClr val="041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E3274AC-CDAB-A44F-B53E-0066C3416C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ED4695-6C1B-4048-9D3F-CAEC1992CDCA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FFB600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28D770EA-B5A0-E64E-91C9-00EF2A6932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11A8B6E-38AF-AF41-A3BC-DC9B8D921D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6EE81E2-E94B-8B4A-9C22-77BC08D68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8" y="822457"/>
            <a:ext cx="4896265" cy="1095506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60195D6F-81FB-4C4C-9252-75E23172000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019175" y="2384425"/>
            <a:ext cx="4897438" cy="37814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Tx/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1D00895-C9A5-234F-807A-5FB582F2F089}"/>
              </a:ext>
            </a:extLst>
          </p:cNvPr>
          <p:cNvGrpSpPr/>
          <p:nvPr userDrawn="1"/>
        </p:nvGrpSpPr>
        <p:grpSpPr>
          <a:xfrm>
            <a:off x="-2666535" y="917522"/>
            <a:ext cx="2533649" cy="905377"/>
            <a:chOff x="-460208" y="424945"/>
            <a:chExt cx="377657" cy="69691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BA26BD6-3BB5-6D4E-A271-5BD4B07F036B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7C26F32-1124-284E-8750-C655D52E1C3C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5" name="Rectangle 104">
            <a:extLst>
              <a:ext uri="{FF2B5EF4-FFF2-40B4-BE49-F238E27FC236}">
                <a16:creationId xmlns:a16="http://schemas.microsoft.com/office/drawing/2014/main" id="{393DFCCA-F8BA-5241-A8E9-5317624F4DA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39" y="932914"/>
            <a:ext cx="2584483" cy="7482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2 lines of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83275F-599A-D14F-9AC3-2D85394F49B5}"/>
              </a:ext>
            </a:extLst>
          </p:cNvPr>
          <p:cNvSpPr/>
          <p:nvPr userDrawn="1"/>
        </p:nvSpPr>
        <p:spPr bwMode="gray">
          <a:xfrm>
            <a:off x="-2667039" y="2392380"/>
            <a:ext cx="2490872" cy="3773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t" anchorCtr="0">
            <a:noAutofit/>
          </a:bodyPr>
          <a:lstStyle/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LEVELS AND BULLETS</a:t>
            </a:r>
          </a:p>
          <a:p>
            <a:pPr algn="l"/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Only use the </a:t>
            </a:r>
            <a:r>
              <a:rPr lang="en-US" sz="800" b="0" i="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List Level buttons</a:t>
            </a:r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to apply the</a:t>
            </a:r>
            <a:r>
              <a:rPr lang="en-US" sz="8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correct text levels and colored bullets. Select your text and click on “</a:t>
            </a: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Increase- or </a:t>
            </a:r>
            <a:b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</a:b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Decrease List Level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”</a:t>
            </a: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LIST LEVELS</a:t>
            </a:r>
          </a:p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kumimoji="0" lang="en-US" sz="20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1</a:t>
            </a:r>
          </a:p>
          <a:p>
            <a:pPr marL="182563" lvl="1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2</a:t>
            </a:r>
          </a:p>
          <a:p>
            <a:pPr marL="365125" lvl="2" indent="-142875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3</a:t>
            </a:r>
          </a:p>
          <a:p>
            <a:pPr marL="12700" lvl="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4</a:t>
            </a:r>
          </a:p>
          <a:p>
            <a:pPr marL="12700" lvl="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2400" b="1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Text Level 5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C8E49AF-1D18-0442-B792-1C06082E915C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016346" y="2386972"/>
            <a:ext cx="1933794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2E73ED9-0A9A-4147-8F9A-F7805400C661}"/>
              </a:ext>
            </a:extLst>
          </p:cNvPr>
          <p:cNvGrpSpPr/>
          <p:nvPr userDrawn="1"/>
        </p:nvGrpSpPr>
        <p:grpSpPr>
          <a:xfrm>
            <a:off x="-2616200" y="3252003"/>
            <a:ext cx="2401932" cy="687369"/>
            <a:chOff x="-1930992" y="2332708"/>
            <a:chExt cx="1754824" cy="502184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6F3592E-3FFE-8348-9492-DD2287441B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930992" y="2332708"/>
              <a:ext cx="1754824" cy="502184"/>
            </a:xfrm>
            <a:prstGeom prst="rect">
              <a:avLst/>
            </a:prstGeom>
          </p:spPr>
        </p:pic>
        <p:sp>
          <p:nvSpPr>
            <p:cNvPr id="20" name="Multiply 30">
              <a:extLst>
                <a:ext uri="{FF2B5EF4-FFF2-40B4-BE49-F238E27FC236}">
                  <a16:creationId xmlns:a16="http://schemas.microsoft.com/office/drawing/2014/main" id="{E95B0F00-2850-BD42-A6F5-BF60AD6F68F1}"/>
                </a:ext>
              </a:extLst>
            </p:cNvPr>
            <p:cNvSpPr/>
            <p:nvPr/>
          </p:nvSpPr>
          <p:spPr bwMode="gray">
            <a:xfrm>
              <a:off x="-1929541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1" name="Multiply 30">
              <a:extLst>
                <a:ext uri="{FF2B5EF4-FFF2-40B4-BE49-F238E27FC236}">
                  <a16:creationId xmlns:a16="http://schemas.microsoft.com/office/drawing/2014/main" id="{E5B0094F-A9B7-9346-B7B9-6A0E62755FB9}"/>
                </a:ext>
              </a:extLst>
            </p:cNvPr>
            <p:cNvSpPr/>
            <p:nvPr userDrawn="1"/>
          </p:nvSpPr>
          <p:spPr bwMode="gray">
            <a:xfrm>
              <a:off x="-1730248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A45AFAB-A285-9E4E-88DC-6AC07EDA077A}"/>
                </a:ext>
              </a:extLst>
            </p:cNvPr>
            <p:cNvSpPr/>
            <p:nvPr userDrawn="1"/>
          </p:nvSpPr>
          <p:spPr>
            <a:xfrm>
              <a:off x="-1492512" y="2361316"/>
              <a:ext cx="296712" cy="150231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15E9A674-3123-F14E-882E-744EA70D279E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-2666536" y="6402047"/>
            <a:ext cx="2533650" cy="26799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No content below this line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59FEB14-BFB4-8344-B5C2-5FBDF98BC23B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666535" y="6242256"/>
            <a:ext cx="2533649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00245792-E882-7B46-BD63-97840643F33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27" name="Rectangle 104">
            <a:extLst>
              <a:ext uri="{FF2B5EF4-FFF2-40B4-BE49-F238E27FC236}">
                <a16:creationId xmlns:a16="http://schemas.microsoft.com/office/drawing/2014/main" id="{D4B2488F-BB43-314C-8236-238A90775B31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these layout for text content, charts and infographics.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Look at the instructions left to use the correct list level styles. </a:t>
            </a:r>
          </a:p>
        </p:txBody>
      </p:sp>
    </p:spTree>
    <p:extLst>
      <p:ext uri="{BB962C8B-B14F-4D97-AF65-F5344CB8AC3E}">
        <p14:creationId xmlns:p14="http://schemas.microsoft.com/office/powerpoint/2010/main" val="40006860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ircle Content | Sunshine Yello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1F19B42-C3E6-CA40-B399-599B4424B8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C298F39-EF97-E045-BA36-95B11809C07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0CFD09-C691-1B47-BEAB-C46F7D0B8478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B433D13A-0554-7A4B-887F-EDC17FDCB5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3B5624-0042-4C4C-8F0A-2E06195DEF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2997BCD8-8FF0-5E4D-BE47-4A89B845CEF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76181" y="2384425"/>
            <a:ext cx="4897438" cy="37814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Tx/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8390981-F488-754B-B669-B10D13D23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5387" y="822457"/>
            <a:ext cx="4897438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C294A18-0CE2-3840-ACE1-6A90A0C09B3E}"/>
              </a:ext>
            </a:extLst>
          </p:cNvPr>
          <p:cNvGrpSpPr/>
          <p:nvPr userDrawn="1"/>
        </p:nvGrpSpPr>
        <p:grpSpPr>
          <a:xfrm>
            <a:off x="-2666535" y="917522"/>
            <a:ext cx="2533649" cy="905377"/>
            <a:chOff x="-460208" y="424945"/>
            <a:chExt cx="377657" cy="696912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F75C3C1-F51D-674B-9E16-B6D570617621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DEEE98D-CD85-1143-B031-2F6EF2BE341F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8" name="Rectangle 104">
            <a:extLst>
              <a:ext uri="{FF2B5EF4-FFF2-40B4-BE49-F238E27FC236}">
                <a16:creationId xmlns:a16="http://schemas.microsoft.com/office/drawing/2014/main" id="{72C4D74C-46B3-1D43-A1AB-E2781D7FCD72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39" y="932914"/>
            <a:ext cx="2584483" cy="7482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2 lines of text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058B162-41B3-2E49-A53B-B003614759B7}"/>
              </a:ext>
            </a:extLst>
          </p:cNvPr>
          <p:cNvSpPr/>
          <p:nvPr userDrawn="1"/>
        </p:nvSpPr>
        <p:spPr bwMode="gray">
          <a:xfrm>
            <a:off x="-2667039" y="2392380"/>
            <a:ext cx="2490872" cy="3773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t" anchorCtr="0">
            <a:noAutofit/>
          </a:bodyPr>
          <a:lstStyle/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LEVELS AND BULLETS</a:t>
            </a:r>
          </a:p>
          <a:p>
            <a:pPr algn="l"/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Only use the </a:t>
            </a:r>
            <a:r>
              <a:rPr lang="en-US" sz="800" b="0" i="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List Level buttons</a:t>
            </a:r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to apply the</a:t>
            </a:r>
            <a:r>
              <a:rPr lang="en-US" sz="8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correct text levels and colored bullets. Select your text and click on “</a:t>
            </a: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Increase- or </a:t>
            </a:r>
            <a:b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</a:b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Decrease List Level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”</a:t>
            </a: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LIST LEVELS</a:t>
            </a:r>
          </a:p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kumimoji="0" lang="en-US" sz="20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1</a:t>
            </a:r>
          </a:p>
          <a:p>
            <a:pPr marL="182563" lvl="1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2</a:t>
            </a:r>
          </a:p>
          <a:p>
            <a:pPr marL="365125" lvl="2" indent="-142875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3</a:t>
            </a:r>
          </a:p>
          <a:p>
            <a:pPr marL="12700" lvl="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4</a:t>
            </a:r>
          </a:p>
          <a:p>
            <a:pPr marL="12700" lvl="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2400" b="1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Text Level 5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13D39E3-A494-464E-976E-C8957168686E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016346" y="2386972"/>
            <a:ext cx="1933794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6D47C67-27AA-764C-9B03-0B22925ECEA5}"/>
              </a:ext>
            </a:extLst>
          </p:cNvPr>
          <p:cNvGrpSpPr/>
          <p:nvPr userDrawn="1"/>
        </p:nvGrpSpPr>
        <p:grpSpPr>
          <a:xfrm>
            <a:off x="-2616200" y="3252003"/>
            <a:ext cx="2401932" cy="687369"/>
            <a:chOff x="-1930992" y="2332708"/>
            <a:chExt cx="1754824" cy="502184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0BFE596-C58B-9E4C-A1F9-DB28FA39412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930992" y="2332708"/>
              <a:ext cx="1754824" cy="502184"/>
            </a:xfrm>
            <a:prstGeom prst="rect">
              <a:avLst/>
            </a:prstGeom>
          </p:spPr>
        </p:pic>
        <p:sp>
          <p:nvSpPr>
            <p:cNvPr id="23" name="Multiply 30">
              <a:extLst>
                <a:ext uri="{FF2B5EF4-FFF2-40B4-BE49-F238E27FC236}">
                  <a16:creationId xmlns:a16="http://schemas.microsoft.com/office/drawing/2014/main" id="{DA37BF46-772E-7F41-B63D-270AEF9D0282}"/>
                </a:ext>
              </a:extLst>
            </p:cNvPr>
            <p:cNvSpPr/>
            <p:nvPr/>
          </p:nvSpPr>
          <p:spPr bwMode="gray">
            <a:xfrm>
              <a:off x="-1929541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4" name="Multiply 30">
              <a:extLst>
                <a:ext uri="{FF2B5EF4-FFF2-40B4-BE49-F238E27FC236}">
                  <a16:creationId xmlns:a16="http://schemas.microsoft.com/office/drawing/2014/main" id="{8621D5D9-D2AF-FA44-9F9D-92A2F10B51CB}"/>
                </a:ext>
              </a:extLst>
            </p:cNvPr>
            <p:cNvSpPr/>
            <p:nvPr userDrawn="1"/>
          </p:nvSpPr>
          <p:spPr bwMode="gray">
            <a:xfrm>
              <a:off x="-1730248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A4447BE-AADD-EC44-8344-F16DCDD5DF73}"/>
                </a:ext>
              </a:extLst>
            </p:cNvPr>
            <p:cNvSpPr/>
            <p:nvPr userDrawn="1"/>
          </p:nvSpPr>
          <p:spPr>
            <a:xfrm>
              <a:off x="-1492512" y="2361316"/>
              <a:ext cx="296712" cy="150231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FD41F62E-E80C-0F4C-9B3D-B3D094E4DCF1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-2666536" y="6402047"/>
            <a:ext cx="2533650" cy="26799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No content below this line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011E350-7130-FE4A-9989-185E7DF395B0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666535" y="6242256"/>
            <a:ext cx="2533649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30EE95F4-0134-834F-B1DD-5C9F400F1C1D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30" name="Rectangle 104">
            <a:extLst>
              <a:ext uri="{FF2B5EF4-FFF2-40B4-BE49-F238E27FC236}">
                <a16:creationId xmlns:a16="http://schemas.microsoft.com/office/drawing/2014/main" id="{EC170016-105C-3D45-A498-59C703709DCB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these layout for text content, charts and infographics.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Look at the instructions left to use the correct list level styles. </a:t>
            </a:r>
          </a:p>
        </p:txBody>
      </p:sp>
    </p:spTree>
    <p:extLst>
      <p:ext uri="{BB962C8B-B14F-4D97-AF65-F5344CB8AC3E}">
        <p14:creationId xmlns:p14="http://schemas.microsoft.com/office/powerpoint/2010/main" val="42541965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ircle Content | Energy 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6C0049-70AF-044C-90A9-B0922A4AD9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E3274AC-CDAB-A44F-B53E-0066C3416C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51B869-8A11-E84A-8757-A6787C96CD63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5C59D51B-0E5A-9E4E-8128-D3C61F3704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1098F8A-02FA-6544-9897-691ED3DA0C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E793BC0-AF5E-EA44-A5E0-1A9E8427D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5388" y="822457"/>
            <a:ext cx="4897437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00777B57-6885-F645-AD07-91DE4CF263E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75387" y="2384425"/>
            <a:ext cx="4897438" cy="37814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>
                <a:solidFill>
                  <a:schemeClr val="bg1"/>
                </a:solidFill>
              </a:defRPr>
            </a:lvl2pPr>
            <a:lvl3pPr>
              <a:buClrTx/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00B2C9A-F09E-FA40-B146-30DDDE564122}"/>
              </a:ext>
            </a:extLst>
          </p:cNvPr>
          <p:cNvGrpSpPr/>
          <p:nvPr userDrawn="1"/>
        </p:nvGrpSpPr>
        <p:grpSpPr>
          <a:xfrm>
            <a:off x="-2666535" y="917522"/>
            <a:ext cx="2533649" cy="905377"/>
            <a:chOff x="-460208" y="424945"/>
            <a:chExt cx="377657" cy="696912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7D69B8A-9481-404F-8538-9770F6F00E6D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CE2ABFC-89D5-F847-877D-7B3219403217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8" name="Rectangle 104">
            <a:extLst>
              <a:ext uri="{FF2B5EF4-FFF2-40B4-BE49-F238E27FC236}">
                <a16:creationId xmlns:a16="http://schemas.microsoft.com/office/drawing/2014/main" id="{395CEB7C-2EE6-B542-91C7-7B0D2339A24F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39" y="932914"/>
            <a:ext cx="2584483" cy="7482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2 lines of text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01FEEB4-1A01-A041-98AB-7D765B0856F2}"/>
              </a:ext>
            </a:extLst>
          </p:cNvPr>
          <p:cNvSpPr/>
          <p:nvPr userDrawn="1"/>
        </p:nvSpPr>
        <p:spPr bwMode="gray">
          <a:xfrm>
            <a:off x="-2667039" y="2392380"/>
            <a:ext cx="2490872" cy="3773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t" anchorCtr="0">
            <a:noAutofit/>
          </a:bodyPr>
          <a:lstStyle/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LEVELS AND BULLETS</a:t>
            </a:r>
          </a:p>
          <a:p>
            <a:pPr algn="l"/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Only use the </a:t>
            </a:r>
            <a:r>
              <a:rPr lang="en-US" sz="800" b="0" i="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List Level buttons</a:t>
            </a:r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to apply the</a:t>
            </a:r>
            <a:r>
              <a:rPr lang="en-US" sz="8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correct text levels and colored bullets. Select your text and click on “</a:t>
            </a: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Increase- or </a:t>
            </a:r>
            <a:b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</a:b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Decrease List Level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”</a:t>
            </a: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LIST LEVELS</a:t>
            </a:r>
          </a:p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kumimoji="0" lang="en-US" sz="20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1</a:t>
            </a:r>
          </a:p>
          <a:p>
            <a:pPr marL="182563" lvl="1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2</a:t>
            </a:r>
          </a:p>
          <a:p>
            <a:pPr marL="365125" lvl="2" indent="-142875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3</a:t>
            </a:r>
          </a:p>
          <a:p>
            <a:pPr marL="12700" lvl="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4</a:t>
            </a:r>
          </a:p>
          <a:p>
            <a:pPr marL="12700" lvl="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2400" b="1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Text Level 5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6E339B6-5DF4-4A4C-B162-F17266A7C110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016346" y="2386972"/>
            <a:ext cx="1933794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5C26DE8-2159-5540-9105-B2A0EB5CD1A0}"/>
              </a:ext>
            </a:extLst>
          </p:cNvPr>
          <p:cNvGrpSpPr/>
          <p:nvPr userDrawn="1"/>
        </p:nvGrpSpPr>
        <p:grpSpPr>
          <a:xfrm>
            <a:off x="-2616200" y="3252003"/>
            <a:ext cx="2401932" cy="687369"/>
            <a:chOff x="-1930992" y="2332708"/>
            <a:chExt cx="1754824" cy="502184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FC64509-C445-7646-893B-31174FFFF0D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930992" y="2332708"/>
              <a:ext cx="1754824" cy="502184"/>
            </a:xfrm>
            <a:prstGeom prst="rect">
              <a:avLst/>
            </a:prstGeom>
          </p:spPr>
        </p:pic>
        <p:sp>
          <p:nvSpPr>
            <p:cNvPr id="23" name="Multiply 30">
              <a:extLst>
                <a:ext uri="{FF2B5EF4-FFF2-40B4-BE49-F238E27FC236}">
                  <a16:creationId xmlns:a16="http://schemas.microsoft.com/office/drawing/2014/main" id="{B4A2CA57-A821-DA44-B74B-C578291BEACC}"/>
                </a:ext>
              </a:extLst>
            </p:cNvPr>
            <p:cNvSpPr/>
            <p:nvPr/>
          </p:nvSpPr>
          <p:spPr bwMode="gray">
            <a:xfrm>
              <a:off x="-1929541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4" name="Multiply 30">
              <a:extLst>
                <a:ext uri="{FF2B5EF4-FFF2-40B4-BE49-F238E27FC236}">
                  <a16:creationId xmlns:a16="http://schemas.microsoft.com/office/drawing/2014/main" id="{230B852C-9100-574F-94E9-0EFC1AEDEF9A}"/>
                </a:ext>
              </a:extLst>
            </p:cNvPr>
            <p:cNvSpPr/>
            <p:nvPr userDrawn="1"/>
          </p:nvSpPr>
          <p:spPr bwMode="gray">
            <a:xfrm>
              <a:off x="-1730248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0B5DE8C-07F5-5845-B926-40110241B7B8}"/>
                </a:ext>
              </a:extLst>
            </p:cNvPr>
            <p:cNvSpPr/>
            <p:nvPr userDrawn="1"/>
          </p:nvSpPr>
          <p:spPr>
            <a:xfrm>
              <a:off x="-1492512" y="2361316"/>
              <a:ext cx="296712" cy="150231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1DC72E3A-B06C-DB43-8EFB-0A5693964E62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-2666536" y="6402047"/>
            <a:ext cx="2533650" cy="26799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No content below this line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7D50DA3-D189-DD4F-97F5-AD00332E83DA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666535" y="6242256"/>
            <a:ext cx="2533649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AE3151A8-A521-734C-8F46-2D7F5F2715BC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30" name="Rectangle 104">
            <a:extLst>
              <a:ext uri="{FF2B5EF4-FFF2-40B4-BE49-F238E27FC236}">
                <a16:creationId xmlns:a16="http://schemas.microsoft.com/office/drawing/2014/main" id="{CCA4EBD4-1424-0A4E-8683-0533E7B1B46F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these layout for text content, charts and infographics.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Look at the instructions left to use the correct list level styles. </a:t>
            </a:r>
          </a:p>
        </p:txBody>
      </p:sp>
    </p:spTree>
    <p:extLst>
      <p:ext uri="{BB962C8B-B14F-4D97-AF65-F5344CB8AC3E}">
        <p14:creationId xmlns:p14="http://schemas.microsoft.com/office/powerpoint/2010/main" val="36186909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ircle Content | Deep 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6C0049-70AF-044C-90A9-B0922A4AD9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E3274AC-CDAB-A44F-B53E-0066C3416C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70207CE-BC48-8648-B692-08D3F3EC39DE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FFB600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09A581D-6833-4D46-B2A4-B7B9212A6C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FB9B0B1-5FD2-6045-A6DC-52A1CB68C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02F6E58D-914A-DB4E-90E3-BF3B7CD6DBB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76181" y="2384425"/>
            <a:ext cx="4897438" cy="37814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Tx/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14F1FE0-C40D-2740-A8EB-D3CCAFDC6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5388" y="822457"/>
            <a:ext cx="4897437" cy="1095506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NL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E8F9914-4263-6D42-B6A5-C0156FFC85C9}"/>
              </a:ext>
            </a:extLst>
          </p:cNvPr>
          <p:cNvGrpSpPr/>
          <p:nvPr userDrawn="1"/>
        </p:nvGrpSpPr>
        <p:grpSpPr>
          <a:xfrm>
            <a:off x="-2666535" y="917522"/>
            <a:ext cx="2533649" cy="905377"/>
            <a:chOff x="-460208" y="424945"/>
            <a:chExt cx="377657" cy="696912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DC268BB-C43C-9244-A827-72E9C19EABB2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1703D5C-EB50-3844-BA22-F1B9CC3FE1E2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8" name="Rectangle 104">
            <a:extLst>
              <a:ext uri="{FF2B5EF4-FFF2-40B4-BE49-F238E27FC236}">
                <a16:creationId xmlns:a16="http://schemas.microsoft.com/office/drawing/2014/main" id="{792A5A7E-1C24-DC49-B962-668FFF33D4F4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39" y="932914"/>
            <a:ext cx="2584483" cy="7482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2 lines of text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07F5926-EF40-8845-9B1F-320D14A7D921}"/>
              </a:ext>
            </a:extLst>
          </p:cNvPr>
          <p:cNvSpPr/>
          <p:nvPr userDrawn="1"/>
        </p:nvSpPr>
        <p:spPr bwMode="gray">
          <a:xfrm>
            <a:off x="-2667039" y="2392380"/>
            <a:ext cx="2490872" cy="3773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t" anchorCtr="0">
            <a:noAutofit/>
          </a:bodyPr>
          <a:lstStyle/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LEVELS AND BULLETS</a:t>
            </a:r>
          </a:p>
          <a:p>
            <a:pPr algn="l"/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Only use the </a:t>
            </a:r>
            <a:r>
              <a:rPr lang="en-US" sz="800" b="0" i="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List Level buttons</a:t>
            </a:r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to apply the</a:t>
            </a:r>
            <a:r>
              <a:rPr lang="en-US" sz="8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correct text levels and colored bullets. Select your text and click on “</a:t>
            </a: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Increase- or </a:t>
            </a:r>
            <a:b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</a:b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Decrease List Level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”</a:t>
            </a: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LIST LEVELS</a:t>
            </a:r>
          </a:p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kumimoji="0" lang="en-US" sz="20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1</a:t>
            </a:r>
          </a:p>
          <a:p>
            <a:pPr marL="182563" lvl="1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2</a:t>
            </a:r>
          </a:p>
          <a:p>
            <a:pPr marL="365125" lvl="2" indent="-142875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3</a:t>
            </a:r>
          </a:p>
          <a:p>
            <a:pPr marL="12700" lvl="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4</a:t>
            </a:r>
          </a:p>
          <a:p>
            <a:pPr marL="12700" lvl="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2400" b="1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Text Level 5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6E0EB54-E86E-A64E-BD64-C314F523F15E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016346" y="2386972"/>
            <a:ext cx="1933794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4A3E633-E5A7-1C44-8865-7E0DF83B4ECD}"/>
              </a:ext>
            </a:extLst>
          </p:cNvPr>
          <p:cNvGrpSpPr/>
          <p:nvPr userDrawn="1"/>
        </p:nvGrpSpPr>
        <p:grpSpPr>
          <a:xfrm>
            <a:off x="-2616200" y="3252003"/>
            <a:ext cx="2401932" cy="687369"/>
            <a:chOff x="-1930992" y="2332708"/>
            <a:chExt cx="1754824" cy="502184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984D813-DC31-AE47-957B-8BCA9CD9EA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930992" y="2332708"/>
              <a:ext cx="1754824" cy="502184"/>
            </a:xfrm>
            <a:prstGeom prst="rect">
              <a:avLst/>
            </a:prstGeom>
          </p:spPr>
        </p:pic>
        <p:sp>
          <p:nvSpPr>
            <p:cNvPr id="23" name="Multiply 30">
              <a:extLst>
                <a:ext uri="{FF2B5EF4-FFF2-40B4-BE49-F238E27FC236}">
                  <a16:creationId xmlns:a16="http://schemas.microsoft.com/office/drawing/2014/main" id="{47BDCC54-421C-7444-A5A6-C1B6605914AC}"/>
                </a:ext>
              </a:extLst>
            </p:cNvPr>
            <p:cNvSpPr/>
            <p:nvPr/>
          </p:nvSpPr>
          <p:spPr bwMode="gray">
            <a:xfrm>
              <a:off x="-1929541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4" name="Multiply 30">
              <a:extLst>
                <a:ext uri="{FF2B5EF4-FFF2-40B4-BE49-F238E27FC236}">
                  <a16:creationId xmlns:a16="http://schemas.microsoft.com/office/drawing/2014/main" id="{242335ED-F3AE-BA44-9EDF-98FD64D20AD5}"/>
                </a:ext>
              </a:extLst>
            </p:cNvPr>
            <p:cNvSpPr/>
            <p:nvPr userDrawn="1"/>
          </p:nvSpPr>
          <p:spPr bwMode="gray">
            <a:xfrm>
              <a:off x="-1730248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C79144D-0368-7E4F-B808-073BF4BDB9B0}"/>
                </a:ext>
              </a:extLst>
            </p:cNvPr>
            <p:cNvSpPr/>
            <p:nvPr userDrawn="1"/>
          </p:nvSpPr>
          <p:spPr>
            <a:xfrm>
              <a:off x="-1492512" y="2361316"/>
              <a:ext cx="296712" cy="150231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706906EB-6311-8A45-BD8E-7897C8C8DEAB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-2666536" y="6402047"/>
            <a:ext cx="2533650" cy="26799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No content below this line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BEE064E-5964-D140-BA2C-9B9058572992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666535" y="6242256"/>
            <a:ext cx="2533649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5ED7B397-29C6-C247-848E-97AFAF784E1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30" name="Rectangle 104">
            <a:extLst>
              <a:ext uri="{FF2B5EF4-FFF2-40B4-BE49-F238E27FC236}">
                <a16:creationId xmlns:a16="http://schemas.microsoft.com/office/drawing/2014/main" id="{77E69F1E-DF0D-074B-AFD8-1200A3F6451B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these layout for text content, charts and infographics.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Look at the instructions left to use the correct list level styles. </a:t>
            </a:r>
          </a:p>
        </p:txBody>
      </p:sp>
    </p:spTree>
    <p:extLst>
      <p:ext uri="{BB962C8B-B14F-4D97-AF65-F5344CB8AC3E}">
        <p14:creationId xmlns:p14="http://schemas.microsoft.com/office/powerpoint/2010/main" val="11983559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itle and circle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FF71FC35-82D5-2F47-ADA8-CE4EE8D312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D5FAD5B-D389-7446-94BA-E49C74920B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8EF89A-0CC2-774B-ADC3-B17D0D959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8" y="822457"/>
            <a:ext cx="4896265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78D3946E-5317-204B-86A3-970E79EA1C3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019175" y="2384425"/>
            <a:ext cx="4897438" cy="3781426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04D2C19B-2082-4B4C-9706-7DF3A987A1C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617598" y="874059"/>
            <a:ext cx="5112000" cy="5112000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on icon below to insert picture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B01A378-044F-4540-9423-FF08D66AB4C1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C841385-AC7E-3844-A4B8-A0A7F09FE4B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0DB2F13-498C-1D4A-B9B4-F4A79DA0DADA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635329CE-E935-4C4F-80FC-F0FB608EDCA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021C2FA-9C1D-D64C-81D5-5E3C5D3BF3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07D3938-E6EA-E947-839E-F8A519E1284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7C552AC-E4A2-1D47-97CF-8EC16CCBD8D2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8F7CFD65-8DFF-9D4B-86B8-40FEEADCA064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DADB5232-97FB-794C-B429-024096A5B5D1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9DFD0299-7C91-6A4F-B8BA-FF5B850B2260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84423195-B61B-5D4E-B09D-FF9E9DBEDD3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27205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itle and square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CD90CE1B-F66F-7443-8853-1AE053636E0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589855" y="874059"/>
            <a:ext cx="5088906" cy="5109882"/>
          </a:xfrm>
          <a:prstGeom prst="diamond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D60C1A5-AE09-784B-B753-E41D7383CD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38434630-C810-8B49-9170-7FEF58DB5A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8FB9BA5E-AF95-FB4B-B3A3-F695F2E27E2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019175" y="2384425"/>
            <a:ext cx="4897438" cy="3781426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2B8C6E-719F-6247-92AE-5423DA495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8" y="822457"/>
            <a:ext cx="4896265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7593A6B-A68E-8340-93D2-22516D0F3C5E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5176788-ACCA-7B4A-989E-DF03CBC65C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CA5729F-6147-264A-8B5F-D9C0CB59049F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86337503-14F8-F343-BB37-37000AEB9D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FBEE641E-4A77-FA48-9A6E-65FB1F60EF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F9862A1-6AD9-8347-B2E7-8E442C6D898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2AE916F-F71F-7044-B5A1-9C5568E423F8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F8E80E3A-76BC-6243-A10C-1BB62101E646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D48FB098-6D25-0A4B-A609-B75CE67DB7A6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031D6E2-F3FF-C940-BC17-D1A8D25B93DA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DE901E23-A66B-5C4F-8DC9-027A2BC349E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09560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itle and 1/2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88958184-06C7-FF47-BC41-7AB52C5940D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275388" y="0"/>
            <a:ext cx="5916611" cy="6857999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8D80C6A7-65E3-5E41-9BF8-D12CA5B2A6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77B7C313-379F-6F4A-8963-3C94658A8C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048C6B2-C7F3-C542-86EA-2580EA56F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8" y="822457"/>
            <a:ext cx="4896265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21" name="Content Placeholder 4">
            <a:extLst>
              <a:ext uri="{FF2B5EF4-FFF2-40B4-BE49-F238E27FC236}">
                <a16:creationId xmlns:a16="http://schemas.microsoft.com/office/drawing/2014/main" id="{96FEC3F5-BFF5-F449-AD56-C7C85075B7F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19175" y="2384425"/>
            <a:ext cx="4897438" cy="3781426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751CFB3-F4C9-E74E-93B6-D33EFA36FF36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4D2574F-BDD3-624D-A574-7D3C0A92DA4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E32C669-C662-874D-BCA7-B25921B8EEC6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D35382D-A280-0149-BCC1-6DCA68D977A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03570BA-58B2-C647-9F4F-1FA15844DB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34E7752-FE4C-5743-AA1F-4EB02842C89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0A29D76-F2B3-AD40-9A22-546FF6B46A58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111D89D-8330-074A-9E2F-C39E4B84B045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F767474E-8B80-3740-ABA7-DBE9F98E643B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CD981CF-43CE-C945-B937-3F14AB32166D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F5B67AD-66E7-C548-9542-B3EE820D216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66672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itle and 2 split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88958184-06C7-FF47-BC41-7AB52C5940D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275388" y="1"/>
            <a:ext cx="5916611" cy="3429000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8D80C6A7-65E3-5E41-9BF8-D12CA5B2A6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77B7C313-379F-6F4A-8963-3C94658A8C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048C6B2-C7F3-C542-86EA-2580EA56F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8" y="822457"/>
            <a:ext cx="4896265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C9245A15-807F-9348-BC13-6AD67F88771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275388" y="3429000"/>
            <a:ext cx="5916611" cy="3429000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21" name="Content Placeholder 4">
            <a:extLst>
              <a:ext uri="{FF2B5EF4-FFF2-40B4-BE49-F238E27FC236}">
                <a16:creationId xmlns:a16="http://schemas.microsoft.com/office/drawing/2014/main" id="{96FEC3F5-BFF5-F449-AD56-C7C85075B7F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19175" y="2384425"/>
            <a:ext cx="4897438" cy="3781426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751CFB3-F4C9-E74E-93B6-D33EFA36FF36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4D2574F-BDD3-624D-A574-7D3C0A92DA4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E32C669-C662-874D-BCA7-B25921B8EEC6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D35382D-A280-0149-BCC1-6DCA68D977A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03570BA-58B2-C647-9F4F-1FA15844DB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34E7752-FE4C-5743-AA1F-4EB02842C89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0A29D76-F2B3-AD40-9A22-546FF6B46A58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111D89D-8330-074A-9E2F-C39E4B84B045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F767474E-8B80-3740-ABA7-DBE9F98E643B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CD981CF-43CE-C945-B937-3F14AB32166D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F5B67AD-66E7-C548-9542-B3EE820D216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631973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itle, image and quo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9CC0539-4D21-824F-995B-510EC677DBC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75388" y="3428999"/>
            <a:ext cx="5916611" cy="34290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90000"/>
              </a:lnSpc>
              <a:buNone/>
              <a:defRPr sz="4400" b="1" i="0">
                <a:solidFill>
                  <a:schemeClr val="bg1"/>
                </a:solidFill>
                <a:latin typeface="Tenon X-Bold" pitchFamily="2" charset="77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here to </a:t>
            </a:r>
            <a:br>
              <a:rPr lang="en-GB" dirty="0"/>
            </a:br>
            <a:r>
              <a:rPr lang="en-GB" dirty="0"/>
              <a:t>add text</a:t>
            </a:r>
            <a:endParaRPr lang="en-US" dirty="0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id="{9B79E6C4-ACBD-4543-9994-A7E8995B52E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275388" y="1"/>
            <a:ext cx="5916611" cy="3429000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8483A8C0-954C-BA4C-87CC-52B0452A1C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2C3FF530-E17F-6D44-A18A-216CB8CD7D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2" name="Content Placeholder 4">
            <a:extLst>
              <a:ext uri="{FF2B5EF4-FFF2-40B4-BE49-F238E27FC236}">
                <a16:creationId xmlns:a16="http://schemas.microsoft.com/office/drawing/2014/main" id="{7908C867-400C-564F-A9BD-7827CC6874C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19175" y="2384425"/>
            <a:ext cx="4897438" cy="3781426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E1FB0F-A7BC-8B4E-A0DC-7002A81AF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8" y="822457"/>
            <a:ext cx="4896265" cy="109550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CC85B31-8110-7749-8398-C6F0E5441F29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AE2E2F98-5721-AC41-8564-DBBEE939FE4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B8D5B28-7BF9-074C-9CA7-F58AAADA2AF9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F06D647-BB1E-554B-AFD9-9D6353F379C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BD3B566-955A-9247-9DBA-97D144F9EFF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E53B8CA-5E0A-864C-B2E3-55E1741FB5A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E280D90-BFF1-BF43-A3B0-3FDE55037D4B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C8B5DEF5-9071-B94F-9D5B-A9E8B14DD323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FA7943F7-7077-4248-A349-FC1870CD70CF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E51D25DC-35F0-CA4E-97E1-13B41ACE6401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055D64D7-725D-F44B-91EF-E42C2777EC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626762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Full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99DD01AC-3D81-E24E-B1A1-E1BBC079150C}"/>
              </a:ext>
            </a:extLst>
          </p:cNvPr>
          <p:cNvSpPr txBox="1">
            <a:spLocks/>
          </p:cNvSpPr>
          <p:nvPr userDrawn="1"/>
        </p:nvSpPr>
        <p:spPr>
          <a:xfrm>
            <a:off x="9780605" y="83321"/>
            <a:ext cx="21171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rgbClr val="041E42"/>
                </a:solidFill>
                <a:latin typeface="Tenon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4A57A78-2E29-054D-AABC-799DE137348A}" type="slidenum">
              <a:rPr lang="en-US" smtClean="0">
                <a:solidFill>
                  <a:schemeClr val="bg1"/>
                </a:solidFill>
              </a:rPr>
              <a:pPr/>
              <a:t>‹nr.›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0BCFA372-FCE9-DA49-9712-FA1D1CFFF252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F714AF2-024C-5042-9AD2-F7D863D7D74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89644A1-9DB2-B146-A8D9-645DA9F6AE47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C91A59A-94C6-784C-834B-149D195C082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1BC9CF7-FF93-944F-BE83-CABEB983D3F1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5FEE71C-5AEF-BE47-A95A-A1B851DE761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A7307D2-D16E-8744-BC7B-04670F73813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44544E9-7076-C44F-B5CA-2A05D9AFE0E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3EC725E-0E05-9748-92C5-0372ACEABB3C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4947D20F-9B59-7A4A-8B5A-2EDA9BD2A848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D62EE7AD-F6B9-6048-BD66-BBF17D4ADBD9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0279694-DB49-BB45-B992-335736A10F6A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7BB5CC8-E840-CD44-8864-3634251DF5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3F8726E9-615F-E64A-95E4-184F5D808FBC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853293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Frame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2EB37BC8-FA68-BA43-8F72-F1D930E7D5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9176" y="6243635"/>
            <a:ext cx="2846387" cy="2308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rgbClr val="041E42"/>
                </a:solidFill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 dirty="0"/>
              <a:t>Image caption</a:t>
            </a:r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2C710881-0678-CE4C-9994-207B201479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9F00707-EC20-9049-A1B7-08B1400F0B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5" name="Picture Placeholder 4">
            <a:extLst>
              <a:ext uri="{FF2B5EF4-FFF2-40B4-BE49-F238E27FC236}">
                <a16:creationId xmlns:a16="http://schemas.microsoft.com/office/drawing/2014/main" id="{7B032867-F0D4-3E4D-AF15-C2AD674B3D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042650" y="822455"/>
            <a:ext cx="10129002" cy="5343396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A7E736C-1810-D347-B5DC-C6CBDF2B3219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8BFAF43-5931-5A4A-BC4B-61775F8ED5B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9522B80-7BD9-474A-A62A-B89323DCEA4C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77B6B59-6672-8744-B97D-F03FE2E90AB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13ACE22-F5D5-2D43-86B7-8EEF587B40E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DA5C933-8E65-2441-8E44-61756D78BA7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034B775-3E77-4E4A-B525-2464AA226BFD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04B25CED-A720-C343-AA91-03326574BD0B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5A973F37-A475-7144-B716-E9C4BA9E1498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B525E4A2-6181-6149-BADE-51D5413574E1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06D3E62-5F84-144F-A2BC-CA0DDA7185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512908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Full 2 spli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>
            <a:extLst>
              <a:ext uri="{FF2B5EF4-FFF2-40B4-BE49-F238E27FC236}">
                <a16:creationId xmlns:a16="http://schemas.microsoft.com/office/drawing/2014/main" id="{301CB5CB-CFA6-2147-94D6-893F27ABAA8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096000" y="0"/>
            <a:ext cx="6096000" cy="6857999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2C4657C9-04BF-5846-BC73-174F5EC0677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096000" cy="6857999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E550F3-3424-5748-94D8-815301C5FA1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A1F1696-E51F-854D-9DBA-C8D6EAD34B14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22975DB-A444-5545-A23E-8128E341086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69FEF3-0E1B-6A45-8C75-227FCE5A9C13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1A4F0CD-2B50-004A-97CF-DE2C9C32BC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8646A47-0C03-A241-A5EB-13C0F8C5665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04F400A-1AF0-6E4A-A43C-D057CEEFBC6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E51A122-74B0-5A42-B1E7-967BEB9ED426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D4E9CCE2-9CBF-5F47-BBE3-D491608D12D3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3D047BE-C85F-4D44-8035-63143CBC2B59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F194810-7278-E04E-AA57-352500271876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4EB8FC6-9320-2041-B4EF-7CB2C5CE01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24688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2 Spli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E7EEC83-BE5D-E54B-AC47-05C47F7C0FF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9176" y="6243635"/>
            <a:ext cx="2846387" cy="2308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rgbClr val="041E42"/>
                </a:solidFill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 dirty="0"/>
              <a:t>Image caption</a:t>
            </a:r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2FAB2D7E-6802-7E4A-942E-FBCAA2DBC1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75388" y="6243635"/>
            <a:ext cx="2846387" cy="2308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rgbClr val="041E42"/>
                </a:solidFill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 dirty="0"/>
              <a:t>Image caption</a:t>
            </a:r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9B921CF0-3E5B-4D4D-A0C0-ED87EE0E56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BC52235D-C6A2-3948-A054-300B6A5DF1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9" name="Picture Placeholder 4">
            <a:extLst>
              <a:ext uri="{FF2B5EF4-FFF2-40B4-BE49-F238E27FC236}">
                <a16:creationId xmlns:a16="http://schemas.microsoft.com/office/drawing/2014/main" id="{DEE8C0D2-2704-9C40-AA8B-28ED614CAE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042650" y="822455"/>
            <a:ext cx="4873963" cy="5343396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73C7252A-7A77-9348-8B85-7ED581973E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87918" y="822455"/>
            <a:ext cx="4873963" cy="5343396"/>
          </a:xfrm>
          <a:prstGeom prst="rect">
            <a:avLst/>
          </a:prstGeom>
        </p:spPr>
        <p:txBody>
          <a:bodyPr tIns="900000"/>
          <a:lstStyle>
            <a:lvl1pPr algn="ctr">
              <a:defRPr/>
            </a:lvl1pPr>
          </a:lstStyle>
          <a:p>
            <a:r>
              <a:rPr lang="en-US" dirty="0"/>
              <a:t>Click on icon below to insert picture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04C46E6-7B29-8745-B5E6-FF53D6D8F25B}"/>
              </a:ext>
            </a:extLst>
          </p:cNvPr>
          <p:cNvGrpSpPr/>
          <p:nvPr userDrawn="1"/>
        </p:nvGrpSpPr>
        <p:grpSpPr>
          <a:xfrm>
            <a:off x="12277662" y="2021413"/>
            <a:ext cx="2584483" cy="1848576"/>
            <a:chOff x="12277662" y="2021413"/>
            <a:chExt cx="2584483" cy="1848576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2B42AFE-0832-D94A-AAB7-1B963B5BFCA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9835" y="2768785"/>
              <a:ext cx="657644" cy="504572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198147D-2343-CB49-BA0D-1653150DE87A}"/>
                </a:ext>
              </a:extLst>
            </p:cNvPr>
            <p:cNvSpPr/>
            <p:nvPr userDrawn="1"/>
          </p:nvSpPr>
          <p:spPr bwMode="gray">
            <a:xfrm>
              <a:off x="12277662" y="2021413"/>
              <a:ext cx="1568224" cy="1686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0" rIns="0" bIns="0" rtlCol="0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Tenon X-Bold" pitchFamily="2" charset="77"/>
                  <a:ea typeface="+mn-ea"/>
                  <a:cs typeface="+mn-cs"/>
                </a:rPr>
                <a:t>CROP PICTURE</a:t>
              </a: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Select picture &gt; 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tab “Picture Tools &gt; Format”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Click</a:t>
              </a:r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 on the icon above “Crop”</a:t>
              </a:r>
            </a:p>
            <a:p>
              <a:pPr algn="l"/>
              <a:endParaRPr lang="en-US" sz="10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endParaRPr>
            </a:p>
            <a:p>
              <a:pPr algn="l"/>
              <a:r>
                <a:rPr lang="en-US" sz="1000" b="0" i="0" baseline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You will see crop and scale markers on the corners</a:t>
              </a:r>
            </a:p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i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non" pitchFamily="2" charset="77"/>
                </a:rPr>
                <a:t>Use the “circular scale icon” to scale your picture within the cropped region.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6FAD7A5-6F80-F348-8786-8CA7702C40A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277748" y="3446082"/>
              <a:ext cx="227600" cy="1707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0C9A551-E32A-3644-B2FA-7BC21633D81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3948017" y="3446083"/>
              <a:ext cx="227600" cy="17070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FE021B2-EDC4-5E47-ACAD-9A0100EE988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gray">
            <a:xfrm>
              <a:off x="14607479" y="3446083"/>
              <a:ext cx="227600" cy="170700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9BE3D3F-8F9D-4B46-B355-974CAD83253D}"/>
                </a:ext>
              </a:extLst>
            </p:cNvPr>
            <p:cNvSpPr/>
            <p:nvPr userDrawn="1"/>
          </p:nvSpPr>
          <p:spPr bwMode="gray">
            <a:xfrm>
              <a:off x="14001234" y="2768785"/>
              <a:ext cx="194945" cy="19175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2A7E846C-A7E6-5A40-893E-2340278F20E8}"/>
                </a:ext>
              </a:extLst>
            </p:cNvPr>
            <p:cNvCxnSpPr/>
            <p:nvPr userDrawn="1"/>
          </p:nvCxnSpPr>
          <p:spPr bwMode="gray">
            <a:xfrm flipV="1">
              <a:off x="14063178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D7C4543B-8AF9-284C-B966-59A93DEA31A4}"/>
                </a:ext>
              </a:extLst>
            </p:cNvPr>
            <p:cNvCxnSpPr/>
            <p:nvPr userDrawn="1"/>
          </p:nvCxnSpPr>
          <p:spPr bwMode="gray">
            <a:xfrm flipV="1">
              <a:off x="14718046" y="3734989"/>
              <a:ext cx="0" cy="135000"/>
            </a:xfrm>
            <a:prstGeom prst="straightConnector1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BAE812E-57F3-6146-8B3E-265B218BE8C9}"/>
                </a:ext>
              </a:extLst>
            </p:cNvPr>
            <p:cNvSpPr/>
            <p:nvPr userDrawn="1"/>
          </p:nvSpPr>
          <p:spPr bwMode="gray">
            <a:xfrm>
              <a:off x="14711437" y="3506610"/>
              <a:ext cx="150708" cy="113031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350" dirty="0" err="1">
                <a:latin typeface="+mn-lt"/>
              </a:endParaRP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BC8B07B-0088-024D-8A25-D9B1F02340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48017" y="2158753"/>
              <a:ext cx="659462" cy="480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2807312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| Yellow Sunshine circl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98A61A0-0A5F-0D40-B4E1-E28AF1043D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8845F0-1B50-074A-9005-E461C0B7285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1371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85000"/>
              </a:lnSpc>
              <a:defRPr sz="7200" b="1" i="0">
                <a:solidFill>
                  <a:srgbClr val="0077C8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45EF730-FD39-864C-B7C0-82D177161F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2E889D-8300-CC46-81AA-8E1885F36DF3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2FB870D-45F8-0D44-BD10-A916B4D615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E3378D82-7B53-4149-8B33-74696E9914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5B487DF-A1AF-814A-8423-CF836A876F10}"/>
              </a:ext>
            </a:extLst>
          </p:cNvPr>
          <p:cNvGrpSpPr/>
          <p:nvPr userDrawn="1"/>
        </p:nvGrpSpPr>
        <p:grpSpPr>
          <a:xfrm>
            <a:off x="-2666535" y="2231371"/>
            <a:ext cx="2533649" cy="2387600"/>
            <a:chOff x="-460208" y="424945"/>
            <a:chExt cx="377657" cy="696912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59BF126-25D5-6D47-AEA3-0BD7FCD4A133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EB0A837-AA18-674A-A0F8-753E10659934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5" name="Rectangle 104">
            <a:extLst>
              <a:ext uri="{FF2B5EF4-FFF2-40B4-BE49-F238E27FC236}">
                <a16:creationId xmlns:a16="http://schemas.microsoft.com/office/drawing/2014/main" id="{09616877-F58E-2346-984E-20A76D247A0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6" y="2369581"/>
            <a:ext cx="2584483" cy="216541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68341C-6C4D-F24F-8BFB-95339556FB45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17" name="Rectangle 104">
            <a:extLst>
              <a:ext uri="{FF2B5EF4-FFF2-40B4-BE49-F238E27FC236}">
                <a16:creationId xmlns:a16="http://schemas.microsoft.com/office/drawing/2014/main" id="{59F8826D-8F51-C145-8DFE-99C722D6335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statement slide. </a:t>
            </a:r>
            <a:b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</a:b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Could also be used as an end slide. 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FBB08F6B-5AA8-CE4A-A266-D6D5BAA955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222891"/>
            <a:ext cx="9144000" cy="16557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rgbClr val="041E4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3198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| Energy Blue circ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7D97B43-B2C1-1C4C-9FC3-3D731AB425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8845F0-1B50-074A-9005-E461C0B7285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1371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85000"/>
              </a:lnSpc>
              <a:defRPr sz="72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14EB2A-A831-A941-9853-2EC63C4A2D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222891"/>
            <a:ext cx="9144000" cy="16557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rgbClr val="041E4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1A69C33-F607-7F48-8C5A-AD4C374834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FC6B9C4-1247-8F42-A17F-2F038FCC8312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3FCCD8F4-3A47-9142-81C3-B7BC07955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64452A5F-C994-E341-BA33-6705E7DA22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14FAA5F-7599-D145-9006-9490C1E64805}"/>
              </a:ext>
            </a:extLst>
          </p:cNvPr>
          <p:cNvGrpSpPr/>
          <p:nvPr userDrawn="1"/>
        </p:nvGrpSpPr>
        <p:grpSpPr>
          <a:xfrm>
            <a:off x="-2666535" y="2231371"/>
            <a:ext cx="2533649" cy="2387600"/>
            <a:chOff x="-460208" y="424945"/>
            <a:chExt cx="377657" cy="696912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11BF676-86FA-7548-962A-6FF7BA958D61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DD65345-883D-DF45-8E22-C27A0FC457AA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4" name="Rectangle 104">
            <a:extLst>
              <a:ext uri="{FF2B5EF4-FFF2-40B4-BE49-F238E27FC236}">
                <a16:creationId xmlns:a16="http://schemas.microsoft.com/office/drawing/2014/main" id="{B2697956-EFB9-1E43-9456-7EE69ED9492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6" y="2369581"/>
            <a:ext cx="2584483" cy="216541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6645B4-E7C5-2347-B75F-C17A30D08088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17" name="Rectangle 104">
            <a:extLst>
              <a:ext uri="{FF2B5EF4-FFF2-40B4-BE49-F238E27FC236}">
                <a16:creationId xmlns:a16="http://schemas.microsoft.com/office/drawing/2014/main" id="{247A74F4-9DEE-9A44-A116-16A80A5E8DA4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statement slide. </a:t>
            </a:r>
            <a:b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</a:b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Could also be used as an end slide. </a:t>
            </a:r>
          </a:p>
        </p:txBody>
      </p:sp>
    </p:spTree>
    <p:extLst>
      <p:ext uri="{BB962C8B-B14F-4D97-AF65-F5344CB8AC3E}">
        <p14:creationId xmlns:p14="http://schemas.microsoft.com/office/powerpoint/2010/main" val="23274532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| 2 Colour Circ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746B497-EA43-0A46-A528-1B90DD3F28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8845F0-1B50-074A-9005-E461C0B7285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1371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85000"/>
              </a:lnSpc>
              <a:defRPr sz="72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14EB2A-A831-A941-9853-2EC63C4A2D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222891"/>
            <a:ext cx="9144000" cy="16557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9AB4E7-A295-4245-B4E6-3E44C7591EB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6" name="TextBox 7">
            <a:extLst>
              <a:ext uri="{FF2B5EF4-FFF2-40B4-BE49-F238E27FC236}">
                <a16:creationId xmlns:a16="http://schemas.microsoft.com/office/drawing/2014/main" id="{57496B71-2E31-3142-98DB-49608552D8E5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chemeClr val="tx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E1689A8-B8BC-2147-B6AF-9860AC9BCC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9E447DD-B7FC-9842-BCBC-02E50D7F65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E8E553D-EF50-864E-A5CA-41006999BB7B}"/>
              </a:ext>
            </a:extLst>
          </p:cNvPr>
          <p:cNvGrpSpPr/>
          <p:nvPr userDrawn="1"/>
        </p:nvGrpSpPr>
        <p:grpSpPr>
          <a:xfrm>
            <a:off x="-2666535" y="2231371"/>
            <a:ext cx="2533649" cy="2387600"/>
            <a:chOff x="-460208" y="424945"/>
            <a:chExt cx="377657" cy="696912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59F35ED-B164-2946-9EFB-B0FA7AE2E0F7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97D4152-5EAD-5E4E-979D-D28D0483D484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5" name="Rectangle 104">
            <a:extLst>
              <a:ext uri="{FF2B5EF4-FFF2-40B4-BE49-F238E27FC236}">
                <a16:creationId xmlns:a16="http://schemas.microsoft.com/office/drawing/2014/main" id="{887AA686-29A2-F942-97FB-C457B10E9366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6" y="2369581"/>
            <a:ext cx="2584483" cy="216541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628123-3721-D848-AFA5-396543DFB270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17" name="Rectangle 104">
            <a:extLst>
              <a:ext uri="{FF2B5EF4-FFF2-40B4-BE49-F238E27FC236}">
                <a16:creationId xmlns:a16="http://schemas.microsoft.com/office/drawing/2014/main" id="{A291B927-A17B-F449-9FC9-CD14FF5C679B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statement slide. </a:t>
            </a:r>
            <a:b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</a:b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Could also be used as an end slide. </a:t>
            </a:r>
          </a:p>
        </p:txBody>
      </p:sp>
    </p:spTree>
    <p:extLst>
      <p:ext uri="{BB962C8B-B14F-4D97-AF65-F5344CB8AC3E}">
        <p14:creationId xmlns:p14="http://schemas.microsoft.com/office/powerpoint/2010/main" val="21093836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| Sunshine Yellow">
    <p:bg>
      <p:bgPr>
        <a:solidFill>
          <a:srgbClr val="FFB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45EF730-FD39-864C-B7C0-82D177161F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4D61D7-29AE-6843-B036-B683476360D7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2D0FFA4-1648-554F-A762-49721858A2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1371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85000"/>
              </a:lnSpc>
              <a:defRPr sz="7200" b="1" i="0">
                <a:solidFill>
                  <a:srgbClr val="0077C8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F7142C3-6C6C-5F4F-AFB4-20A1B69784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26D2D5C-9BAD-0043-B209-7E88FBD555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BF38285-7550-F749-8BEA-4F2F28703817}"/>
              </a:ext>
            </a:extLst>
          </p:cNvPr>
          <p:cNvGrpSpPr/>
          <p:nvPr userDrawn="1"/>
        </p:nvGrpSpPr>
        <p:grpSpPr>
          <a:xfrm>
            <a:off x="-2666535" y="2231371"/>
            <a:ext cx="2533649" cy="2387600"/>
            <a:chOff x="-460208" y="424945"/>
            <a:chExt cx="377657" cy="69691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4B9C5BA-8A1A-0744-977B-FFD741677CD7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5F3900B-426C-8944-933C-34A70097E6B2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4" name="Rectangle 104">
            <a:extLst>
              <a:ext uri="{FF2B5EF4-FFF2-40B4-BE49-F238E27FC236}">
                <a16:creationId xmlns:a16="http://schemas.microsoft.com/office/drawing/2014/main" id="{54630A5E-5D7A-964E-869A-B21274A814D0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6" y="2369581"/>
            <a:ext cx="2584483" cy="216541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EF1999-4FDD-1148-9B21-6CE90AD9023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16" name="Rectangle 104">
            <a:extLst>
              <a:ext uri="{FF2B5EF4-FFF2-40B4-BE49-F238E27FC236}">
                <a16:creationId xmlns:a16="http://schemas.microsoft.com/office/drawing/2014/main" id="{4D179B1D-381D-FB48-A927-6D05A4BE4E62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statement slide. </a:t>
            </a:r>
            <a:b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</a:b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Could also be used as an end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Play with different text colours to emphasize on your statement. Look at the reference file for inspiration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1DB7FEE-E084-A448-A33B-0F48C541D6C3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18888328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| Energy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3529C22-F743-E048-9C3F-3CB84E8DDC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686536-F6AD-5945-A58C-AF38D8640DA2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FFA27C-8F0C-F345-9157-B6A43ED6452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1371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85000"/>
              </a:lnSpc>
              <a:defRPr sz="7200" b="1" i="0">
                <a:solidFill>
                  <a:schemeClr val="accent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7AC6269-D9A0-7A4D-A907-023425C0FA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9A4E42BA-BAB2-6F4D-8671-3844B2993D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7CDB10D-DBAA-774D-BC01-5AFECBB8680F}"/>
              </a:ext>
            </a:extLst>
          </p:cNvPr>
          <p:cNvGrpSpPr/>
          <p:nvPr userDrawn="1"/>
        </p:nvGrpSpPr>
        <p:grpSpPr>
          <a:xfrm>
            <a:off x="-2666535" y="2231371"/>
            <a:ext cx="2533649" cy="2387600"/>
            <a:chOff x="-460208" y="424945"/>
            <a:chExt cx="377657" cy="69691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D585F20-FE75-004D-8EB8-884720C78CE1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68CD504-7E93-2443-BFFE-ACDF3988D901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4" name="Rectangle 104">
            <a:extLst>
              <a:ext uri="{FF2B5EF4-FFF2-40B4-BE49-F238E27FC236}">
                <a16:creationId xmlns:a16="http://schemas.microsoft.com/office/drawing/2014/main" id="{379CA262-3F7A-6F48-B8B2-ED8E2984830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6" y="2369581"/>
            <a:ext cx="2584483" cy="216541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6A76C9-34DC-4B42-8865-112640F175FD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16" name="Rectangle 104">
            <a:extLst>
              <a:ext uri="{FF2B5EF4-FFF2-40B4-BE49-F238E27FC236}">
                <a16:creationId xmlns:a16="http://schemas.microsoft.com/office/drawing/2014/main" id="{0DBDF0E0-B46D-C646-9254-B7A21C17C147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statement slide. </a:t>
            </a:r>
            <a:b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</a:b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Could also be used as an end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Play with different text colours to emphasize on your statement. Look at the reference file for inspiration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717503-EDDE-9844-BB46-77E68B1FE1A8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14929624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| Deep Blue">
    <p:bg>
      <p:bgPr>
        <a:solidFill>
          <a:srgbClr val="041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3529C22-F743-E048-9C3F-3CB84E8DDC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3331141"/>
            <a:ext cx="317499" cy="195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686536-F6AD-5945-A58C-AF38D8640DA2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FFB600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FFA27C-8F0C-F345-9157-B6A43ED6452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1371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85000"/>
              </a:lnSpc>
              <a:defRPr sz="7200" b="1" i="0">
                <a:solidFill>
                  <a:srgbClr val="FFB600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title style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7AC6269-D9A0-7A4D-A907-023425C0FA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0348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r>
              <a:rPr lang="en-GB"/>
              <a:t>Title of this reference presentation</a:t>
            </a:r>
            <a:endParaRPr lang="en-NL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9A4E42BA-BAB2-6F4D-8671-3844B2993D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accent3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A9D85BC-AC94-7D46-A7FD-D1B5CB9B0E5C}"/>
              </a:ext>
            </a:extLst>
          </p:cNvPr>
          <p:cNvGrpSpPr/>
          <p:nvPr userDrawn="1"/>
        </p:nvGrpSpPr>
        <p:grpSpPr>
          <a:xfrm>
            <a:off x="-2666535" y="2231371"/>
            <a:ext cx="2533649" cy="2387600"/>
            <a:chOff x="-460208" y="424945"/>
            <a:chExt cx="377657" cy="69691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0D8BFCB-8960-2947-872E-176D768135C5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8D5BA19-2FB7-494F-8342-E31A41A0ABC4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4" name="Rectangle 104">
            <a:extLst>
              <a:ext uri="{FF2B5EF4-FFF2-40B4-BE49-F238E27FC236}">
                <a16:creationId xmlns:a16="http://schemas.microsoft.com/office/drawing/2014/main" id="{7F3B091B-1534-CD4F-BD8A-3D99A44513B7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6" y="2369581"/>
            <a:ext cx="2584483" cy="216541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132F9D6-96D5-CD42-916A-86049504F9C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16" name="Rectangle 104">
            <a:extLst>
              <a:ext uri="{FF2B5EF4-FFF2-40B4-BE49-F238E27FC236}">
                <a16:creationId xmlns:a16="http://schemas.microsoft.com/office/drawing/2014/main" id="{B8C010FF-51A2-E244-AA3D-9A993A95BCA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statement slide. </a:t>
            </a:r>
            <a:b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</a:b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Could also be used as an end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Play with different text colours to emphasize on your statement. Look at the reference file for inspiration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63E0A5B-DF71-234C-970F-567E97604E76}"/>
              </a:ext>
            </a:extLst>
          </p:cNvPr>
          <p:cNvSpPr/>
          <p:nvPr userDrawn="1"/>
        </p:nvSpPr>
        <p:spPr bwMode="gray">
          <a:xfrm>
            <a:off x="12277662" y="4363453"/>
            <a:ext cx="2584483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7200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185738" marR="0" lvl="0" indent="-18573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9963113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 | Circ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746B497-EA43-0A46-A528-1B90DD3F28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C75910F-EC55-3549-BEAC-135B080164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34137" y="2235200"/>
            <a:ext cx="5123726" cy="2387600"/>
          </a:xfrm>
          <a:prstGeom prst="rect">
            <a:avLst/>
          </a:prstGeom>
        </p:spPr>
        <p:txBody>
          <a:bodyPr anchor="ctr"/>
          <a:lstStyle>
            <a:lvl1pPr algn="ctr">
              <a:defRPr sz="7200" b="1" i="0">
                <a:solidFill>
                  <a:srgbClr val="041E42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Thank you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5475B63-6429-1342-9BEA-624D25C46BB3}"/>
              </a:ext>
            </a:extLst>
          </p:cNvPr>
          <p:cNvGrpSpPr/>
          <p:nvPr userDrawn="1"/>
        </p:nvGrpSpPr>
        <p:grpSpPr>
          <a:xfrm>
            <a:off x="-2583972" y="2231371"/>
            <a:ext cx="2533649" cy="2387600"/>
            <a:chOff x="-460208" y="424945"/>
            <a:chExt cx="377657" cy="696912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74086BA-05BC-3343-AD75-70FCAE4D36AB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8B84016-37EF-7947-8D1E-6B840022FD3B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3" name="Rectangle 104">
            <a:extLst>
              <a:ext uri="{FF2B5EF4-FFF2-40B4-BE49-F238E27FC236}">
                <a16:creationId xmlns:a16="http://schemas.microsoft.com/office/drawing/2014/main" id="{E46684C3-6535-484A-A850-A2AFA2EBADA9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584483" y="2369581"/>
            <a:ext cx="2584483" cy="216541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5" name="Rectangle 104">
            <a:extLst>
              <a:ext uri="{FF2B5EF4-FFF2-40B4-BE49-F238E27FC236}">
                <a16:creationId xmlns:a16="http://schemas.microsoft.com/office/drawing/2014/main" id="{C46C36E0-4F18-9545-9C12-B039737623D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statement slide. </a:t>
            </a:r>
            <a:b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</a:b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Could also be used as an end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Play with different text colours to emphasize on your statement. Look at the reference file for inspiration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EA6CB478-9DBB-7045-BD9A-65AA0645466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53913" y="5833441"/>
            <a:ext cx="1657913" cy="3324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/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7462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 | Deep Blue WM">
    <p:bg>
      <p:bgPr>
        <a:solidFill>
          <a:srgbClr val="041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C75910F-EC55-3549-BEAC-135B080164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24494" y="1772206"/>
            <a:ext cx="5123726" cy="2387600"/>
          </a:xfrm>
          <a:prstGeom prst="rect">
            <a:avLst/>
          </a:prstGeom>
        </p:spPr>
        <p:txBody>
          <a:bodyPr anchor="ctr"/>
          <a:lstStyle>
            <a:lvl1pPr algn="ctr">
              <a:defRPr sz="6600" b="1" i="0">
                <a:solidFill>
                  <a:schemeClr val="bg1"/>
                </a:solidFill>
                <a:latin typeface="Tenon X-Bold" pitchFamily="2" charset="77"/>
              </a:defRPr>
            </a:lvl1pPr>
          </a:lstStyle>
          <a:p>
            <a:r>
              <a:rPr lang="en-GB" dirty="0"/>
              <a:t>Thank you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C314966-C825-AC44-B6C7-B56F2BB1C3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1787" y="5498592"/>
            <a:ext cx="1745949" cy="107626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51D0DC4-E7CA-4542-8E66-2AA4F2844C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bg1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DDF787D-7CDF-4349-A785-AAB03BBDDE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17450" y="4159806"/>
            <a:ext cx="5157101" cy="66481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6884022-2993-644A-BA92-07FF4AB51F4F}"/>
              </a:ext>
            </a:extLst>
          </p:cNvPr>
          <p:cNvGrpSpPr/>
          <p:nvPr userDrawn="1"/>
        </p:nvGrpSpPr>
        <p:grpSpPr>
          <a:xfrm>
            <a:off x="-2666535" y="2231371"/>
            <a:ext cx="2533649" cy="2387600"/>
            <a:chOff x="-460208" y="424945"/>
            <a:chExt cx="377657" cy="696912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A971E88-8F18-404A-8F20-EB8D6EEE3D80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3A46336-E463-5F4C-BCD4-1657ECEBD5B5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13" name="Rectangle 104">
            <a:extLst>
              <a:ext uri="{FF2B5EF4-FFF2-40B4-BE49-F238E27FC236}">
                <a16:creationId xmlns:a16="http://schemas.microsoft.com/office/drawing/2014/main" id="{7B0A2DB4-C62C-D543-A9E5-CEC37317137A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6" y="2369581"/>
            <a:ext cx="2584483" cy="216541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3 lines of text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6C39654-F573-6740-9304-1CD30E0D6B1F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15" name="Rectangle 104">
            <a:extLst>
              <a:ext uri="{FF2B5EF4-FFF2-40B4-BE49-F238E27FC236}">
                <a16:creationId xmlns:a16="http://schemas.microsoft.com/office/drawing/2014/main" id="{371014C5-F77B-A442-9B89-ADBACE77F858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This is a statement slide. </a:t>
            </a:r>
            <a:b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</a:b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Could also be used as an end slide.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Play with different text colours to emphasize on your statement. Look at the reference file for inspiration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3BC805D-9534-2848-B9A1-0F8A1C8DD4E1}"/>
              </a:ext>
            </a:extLst>
          </p:cNvPr>
          <p:cNvSpPr/>
          <p:nvPr userDrawn="1"/>
        </p:nvSpPr>
        <p:spPr bwMode="gray">
          <a:xfrm>
            <a:off x="12278164" y="4363453"/>
            <a:ext cx="2583981" cy="251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72000" rtlCol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Insert background image via</a:t>
            </a:r>
            <a:br>
              <a:rPr kumimoji="0" lang="en-US" sz="1400" b="1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</a:br>
            <a:endParaRPr kumimoji="0" lang="en-US" sz="1400" b="1" i="0" u="none" strike="noStrike" kern="0" cap="none" spc="0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  <a:ea typeface="+mn-ea"/>
              <a:cs typeface="+mn-cs"/>
            </a:endParaRPr>
          </a:p>
          <a:p>
            <a:pPr marL="268288" marR="0" lvl="0" indent="-26828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Right mouse click on the slide and select </a:t>
            </a:r>
            <a:b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</a:b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’Format Background’ (there will appear a menu)</a:t>
            </a:r>
          </a:p>
          <a:p>
            <a:pPr marL="268288" marR="0" lvl="0" indent="-26828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Select ‘Picture or texture fill’. </a:t>
            </a:r>
          </a:p>
          <a:p>
            <a:pPr marL="268288" marR="0" lvl="0" indent="-26828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the button File to browse for an image </a:t>
            </a:r>
          </a:p>
          <a:p>
            <a:pPr marL="268288" marR="0" lvl="0" indent="-26828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Click ‘Insert’.</a:t>
            </a:r>
          </a:p>
          <a:p>
            <a:pPr marL="268288" marR="0" lvl="0" indent="-268288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2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You can close the window if needed</a:t>
            </a:r>
          </a:p>
        </p:txBody>
      </p:sp>
    </p:spTree>
    <p:extLst>
      <p:ext uri="{BB962C8B-B14F-4D97-AF65-F5344CB8AC3E}">
        <p14:creationId xmlns:p14="http://schemas.microsoft.com/office/powerpoint/2010/main" val="1398021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104">
            <a:extLst>
              <a:ext uri="{FF2B5EF4-FFF2-40B4-BE49-F238E27FC236}">
                <a16:creationId xmlns:a16="http://schemas.microsoft.com/office/drawing/2014/main" id="{0BCF2FF2-B304-F14A-A864-CF2437B02BB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18457848" cy="6857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180000" rIns="72000" bIns="180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1" i="0" u="none" strike="noStrike" kern="0" cap="none" spc="0" normalizeH="0" baseline="0" noProof="0" dirty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FCD10A-3C4F-5448-B45A-E6F2668E3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174" y="822457"/>
            <a:ext cx="7523881" cy="109550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EAFFE50-A368-2049-822E-29EBC85034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19175" y="150468"/>
            <a:ext cx="4134033" cy="23083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900" b="0" i="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r>
              <a:rPr lang="en-GB" dirty="0"/>
              <a:t>Title of this reference presentation</a:t>
            </a:r>
            <a:endParaRPr lang="en-NL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D39BE23-B4FE-E744-996B-0003FD3E1B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71652" y="150467"/>
            <a:ext cx="726108" cy="23083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900">
                <a:solidFill>
                  <a:schemeClr val="tx2"/>
                </a:solidFill>
                <a:latin typeface="Tenon" pitchFamily="2" charset="77"/>
              </a:defRPr>
            </a:lvl1pPr>
          </a:lstStyle>
          <a:p>
            <a:fld id="{C906100E-0C02-374B-81D8-18F3FDD7FC4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9C4B7E-B16B-B742-B9FB-C1D99F615EB4}"/>
              </a:ext>
            </a:extLst>
          </p:cNvPr>
          <p:cNvSpPr txBox="1"/>
          <p:nvPr userDrawn="1"/>
        </p:nvSpPr>
        <p:spPr>
          <a:xfrm>
            <a:off x="156262" y="150468"/>
            <a:ext cx="886389" cy="23083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en-US" sz="900" dirty="0">
                <a:solidFill>
                  <a:srgbClr val="041E42"/>
                </a:solidFill>
                <a:latin typeface="Tenon" pitchFamily="2" charset="77"/>
              </a:rPr>
              <a:t>Wundermart   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818CEA7F-6D7D-F146-92A5-BF960BB3E7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19174" y="2384425"/>
            <a:ext cx="10152478" cy="37925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08E063C-BF9D-1D4C-BCD0-B5EC2054CF53}"/>
              </a:ext>
            </a:extLst>
          </p:cNvPr>
          <p:cNvPicPr>
            <a:picLocks noChangeAspect="1"/>
          </p:cNvPicPr>
          <p:nvPr userDrawn="1"/>
        </p:nvPicPr>
        <p:blipFill>
          <a:blip r:embed="rId46"/>
          <a:stretch>
            <a:fillRect/>
          </a:stretch>
        </p:blipFill>
        <p:spPr>
          <a:xfrm>
            <a:off x="191787" y="3331141"/>
            <a:ext cx="317499" cy="195719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F31A87F-808C-DC42-81FC-D2E6D5ADDDE5}"/>
              </a:ext>
            </a:extLst>
          </p:cNvPr>
          <p:cNvGrpSpPr/>
          <p:nvPr userDrawn="1"/>
        </p:nvGrpSpPr>
        <p:grpSpPr>
          <a:xfrm>
            <a:off x="-2666535" y="917522"/>
            <a:ext cx="2533649" cy="905377"/>
            <a:chOff x="-460208" y="424945"/>
            <a:chExt cx="377657" cy="696912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A56415C-FDBC-824C-8AF4-55BF658DFECC}"/>
                </a:ext>
              </a:extLst>
            </p:cNvPr>
            <p:cNvCxnSpPr/>
            <p:nvPr userDrawn="1"/>
          </p:nvCxnSpPr>
          <p:spPr bwMode="gray">
            <a:xfrm flipH="1">
              <a:off x="-460208" y="1121857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57C8098-ED1B-5F40-94C4-98A24779DD43}"/>
                </a:ext>
              </a:extLst>
            </p:cNvPr>
            <p:cNvCxnSpPr/>
            <p:nvPr userDrawn="1"/>
          </p:nvCxnSpPr>
          <p:spPr bwMode="gray">
            <a:xfrm flipH="1">
              <a:off x="-460208" y="424945"/>
              <a:ext cx="377657" cy="0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dash"/>
              <a:miter lim="800000"/>
            </a:ln>
            <a:effectLst/>
          </p:spPr>
        </p:cxnSp>
      </p:grpSp>
      <p:sp>
        <p:nvSpPr>
          <p:cNvPr id="31" name="Rectangle 104">
            <a:extLst>
              <a:ext uri="{FF2B5EF4-FFF2-40B4-BE49-F238E27FC236}">
                <a16:creationId xmlns:a16="http://schemas.microsoft.com/office/drawing/2014/main" id="{23B6966B-488F-444E-B533-BF009B84C1EF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39" y="932914"/>
            <a:ext cx="2584483" cy="7482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title here, not more than 2 lines of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2C7AB44-9254-0447-AC6E-1C07D65235E2}"/>
              </a:ext>
            </a:extLst>
          </p:cNvPr>
          <p:cNvSpPr/>
          <p:nvPr userDrawn="1"/>
        </p:nvSpPr>
        <p:spPr bwMode="gray">
          <a:xfrm>
            <a:off x="-2667039" y="2392380"/>
            <a:ext cx="2490872" cy="3773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t" anchorCtr="0">
            <a:noAutofit/>
          </a:bodyPr>
          <a:lstStyle/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LEVELS AND BULLETS</a:t>
            </a:r>
          </a:p>
          <a:p>
            <a:pPr algn="l"/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Only use the </a:t>
            </a:r>
            <a:r>
              <a:rPr lang="en-US" sz="800" b="0" i="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List Level buttons</a:t>
            </a:r>
            <a:r>
              <a:rPr lang="en-US" sz="800" b="0" i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to apply the</a:t>
            </a:r>
            <a:r>
              <a:rPr lang="en-US" sz="800" b="0" i="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 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correct text levels and colored bullets. Select your text and click on “</a:t>
            </a: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Increase- or </a:t>
            </a:r>
            <a:b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</a:br>
            <a:r>
              <a:rPr lang="en-US" sz="800" b="1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 X-Bold" pitchFamily="2" charset="77"/>
              </a:rPr>
              <a:t>Decrease List Level</a:t>
            </a:r>
            <a:r>
              <a:rPr lang="en-US" sz="800" b="0" i="0" u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Tenon" pitchFamily="2" charset="77"/>
              </a:rPr>
              <a:t>”</a:t>
            </a: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endParaRPr lang="en-US" sz="800" b="0" i="0" u="none" baseline="0" dirty="0">
              <a:solidFill>
                <a:schemeClr val="tx1">
                  <a:lumMod val="65000"/>
                  <a:lumOff val="35000"/>
                </a:schemeClr>
              </a:solidFill>
              <a:latin typeface="Tenon" pitchFamily="2" charset="77"/>
            </a:endParaRPr>
          </a:p>
          <a:p>
            <a:pPr algn="l"/>
            <a:r>
              <a:rPr kumimoji="0" lang="en-US" sz="1000" b="0" i="0" u="none" strike="noStrike" kern="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LIST LEVELS</a:t>
            </a:r>
          </a:p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kumimoji="0" lang="en-US" sz="20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1</a:t>
            </a:r>
          </a:p>
          <a:p>
            <a:pPr marL="182563" lvl="1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2</a:t>
            </a:r>
          </a:p>
          <a:p>
            <a:pPr marL="365125" lvl="2" indent="-142875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ct val="125000"/>
              <a:buFont typeface="Arial" panose="020B0604020202020204" pitchFamily="34" charset="0"/>
              <a:buChar char="•"/>
              <a:tabLst/>
            </a:pPr>
            <a:r>
              <a:rPr kumimoji="0" lang="en-US" sz="18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3</a:t>
            </a:r>
          </a:p>
          <a:p>
            <a:pPr marL="12700" lvl="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Text Level 4</a:t>
            </a:r>
          </a:p>
          <a:p>
            <a:pPr marL="12700" lvl="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</a:pPr>
            <a:r>
              <a:rPr kumimoji="0" lang="en-US" sz="2400" b="1" i="0" u="none" strike="noStrike" kern="1200" cap="none" spc="0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  <a:ea typeface="+mn-ea"/>
                <a:cs typeface="+mn-cs"/>
              </a:rPr>
              <a:t>Text Level 5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03A813E-0042-C24E-A3EA-74BB4A42EED9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016346" y="2386972"/>
            <a:ext cx="1933794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B9E62DC-8ADF-B14F-9396-F538C76AEF16}"/>
              </a:ext>
            </a:extLst>
          </p:cNvPr>
          <p:cNvGrpSpPr/>
          <p:nvPr userDrawn="1"/>
        </p:nvGrpSpPr>
        <p:grpSpPr>
          <a:xfrm>
            <a:off x="-2616200" y="3252003"/>
            <a:ext cx="2401932" cy="687369"/>
            <a:chOff x="-1930992" y="2332708"/>
            <a:chExt cx="1754824" cy="502184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C350EC1-6C04-824A-8440-B14DC8352E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930992" y="2332708"/>
              <a:ext cx="1754824" cy="502184"/>
            </a:xfrm>
            <a:prstGeom prst="rect">
              <a:avLst/>
            </a:prstGeom>
          </p:spPr>
        </p:pic>
        <p:sp>
          <p:nvSpPr>
            <p:cNvPr id="37" name="Multiply 30">
              <a:extLst>
                <a:ext uri="{FF2B5EF4-FFF2-40B4-BE49-F238E27FC236}">
                  <a16:creationId xmlns:a16="http://schemas.microsoft.com/office/drawing/2014/main" id="{B83711D0-2115-C84A-A776-8A1C5AFCFE72}"/>
                </a:ext>
              </a:extLst>
            </p:cNvPr>
            <p:cNvSpPr/>
            <p:nvPr/>
          </p:nvSpPr>
          <p:spPr bwMode="gray">
            <a:xfrm>
              <a:off x="-1929541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38" name="Multiply 30">
              <a:extLst>
                <a:ext uri="{FF2B5EF4-FFF2-40B4-BE49-F238E27FC236}">
                  <a16:creationId xmlns:a16="http://schemas.microsoft.com/office/drawing/2014/main" id="{1F4BA577-CE75-9743-8D80-53ACBB68A85F}"/>
                </a:ext>
              </a:extLst>
            </p:cNvPr>
            <p:cNvSpPr/>
            <p:nvPr userDrawn="1"/>
          </p:nvSpPr>
          <p:spPr bwMode="gray">
            <a:xfrm>
              <a:off x="-1730248" y="2332708"/>
              <a:ext cx="194746" cy="194746"/>
            </a:xfrm>
            <a:prstGeom prst="mathMultiply">
              <a:avLst>
                <a:gd name="adj1" fmla="val 8315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algn="l"/>
              <a:endParaRPr lang="en-GB" dirty="0" err="1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C6AED56B-6CCE-094F-B80A-AFC5FEAF056E}"/>
                </a:ext>
              </a:extLst>
            </p:cNvPr>
            <p:cNvSpPr/>
            <p:nvPr userDrawn="1"/>
          </p:nvSpPr>
          <p:spPr>
            <a:xfrm>
              <a:off x="-1492512" y="2361316"/>
              <a:ext cx="296712" cy="150231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68AB1EFB-C564-D24C-A5DD-23AAE71A9680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-2667041" y="0"/>
            <a:ext cx="2645765" cy="8170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INSERT FOOTER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Go to tab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‘insert’</a:t>
            </a: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 </a:t>
            </a: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Select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‘Header &amp; Footer’</a:t>
            </a:r>
            <a:endParaRPr kumimoji="0" lang="en-GB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169863" marR="0" lvl="0" indent="-169863" defTabSz="685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Insert your text and click </a:t>
            </a:r>
            <a:r>
              <a: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‘Apply to all’</a:t>
            </a:r>
            <a:endParaRPr kumimoji="0" lang="en-GB" altLang="en-US" sz="11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56E1BEC-8E93-A746-953A-26D2FF636B34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-2666536" y="6402047"/>
            <a:ext cx="2533650" cy="26799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  <a:ea typeface="+mn-ea"/>
                <a:cs typeface="+mn-cs"/>
              </a:rPr>
              <a:t>No content below this line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85417A6F-B449-5D47-ACE4-EC4BE28D5475}"/>
              </a:ext>
            </a:extLst>
          </p:cNvPr>
          <p:cNvCxnSpPr>
            <a:cxnSpLocks/>
          </p:cNvCxnSpPr>
          <p:nvPr userDrawn="1"/>
        </p:nvCxnSpPr>
        <p:spPr bwMode="gray">
          <a:xfrm flipH="1">
            <a:off x="-2666535" y="6242256"/>
            <a:ext cx="2533649" cy="0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sp>
        <p:nvSpPr>
          <p:cNvPr id="62" name="Rectangle 104">
            <a:extLst>
              <a:ext uri="{FF2B5EF4-FFF2-40B4-BE49-F238E27FC236}">
                <a16:creationId xmlns:a16="http://schemas.microsoft.com/office/drawing/2014/main" id="{1FBADE1A-43EB-5840-AA1A-BE9030D28103}"/>
              </a:ext>
            </a:extLst>
          </p:cNvPr>
          <p:cNvSpPr>
            <a:spLocks noChangeArrowheads="1"/>
          </p:cNvSpPr>
          <p:nvPr userDrawn="1"/>
        </p:nvSpPr>
        <p:spPr bwMode="gray">
          <a:xfrm flipH="1">
            <a:off x="12277662" y="-1"/>
            <a:ext cx="2584483" cy="25146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tIns="72000" rIns="72000" bIns="7200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  <a:t>General usage guide</a:t>
            </a:r>
            <a:br>
              <a:rPr kumimoji="0" lang="en-GB" alt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 X-Bold" pitchFamily="2" charset="77"/>
              </a:rPr>
            </a:br>
            <a:endParaRPr kumimoji="0" lang="en-GB" altLang="en-US" sz="1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 X-Bold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Use these layout for text content, charts and infographics. 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enon" pitchFamily="2" charset="77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enon" pitchFamily="2" charset="77"/>
              </a:rPr>
              <a:t>Look at the instructions left to use the correct list level styles. </a:t>
            </a:r>
          </a:p>
        </p:txBody>
      </p:sp>
    </p:spTree>
    <p:extLst>
      <p:ext uri="{BB962C8B-B14F-4D97-AF65-F5344CB8AC3E}">
        <p14:creationId xmlns:p14="http://schemas.microsoft.com/office/powerpoint/2010/main" val="1798368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49" r:id="rId2"/>
    <p:sldLayoutId id="2147483658" r:id="rId3"/>
    <p:sldLayoutId id="2147483657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73" r:id="rId19"/>
    <p:sldLayoutId id="2147483674" r:id="rId20"/>
    <p:sldLayoutId id="2147483675" r:id="rId21"/>
    <p:sldLayoutId id="2147483676" r:id="rId22"/>
    <p:sldLayoutId id="2147483677" r:id="rId23"/>
    <p:sldLayoutId id="2147483678" r:id="rId24"/>
    <p:sldLayoutId id="2147483679" r:id="rId25"/>
    <p:sldLayoutId id="2147483680" r:id="rId26"/>
    <p:sldLayoutId id="2147483681" r:id="rId27"/>
    <p:sldLayoutId id="2147483682" r:id="rId28"/>
    <p:sldLayoutId id="2147483683" r:id="rId29"/>
    <p:sldLayoutId id="2147483698" r:id="rId30"/>
    <p:sldLayoutId id="2147483684" r:id="rId31"/>
    <p:sldLayoutId id="2147483685" r:id="rId32"/>
    <p:sldLayoutId id="2147483686" r:id="rId33"/>
    <p:sldLayoutId id="2147483687" r:id="rId34"/>
    <p:sldLayoutId id="2147483688" r:id="rId35"/>
    <p:sldLayoutId id="2147483689" r:id="rId36"/>
    <p:sldLayoutId id="2147483690" r:id="rId37"/>
    <p:sldLayoutId id="2147483691" r:id="rId38"/>
    <p:sldLayoutId id="2147483692" r:id="rId39"/>
    <p:sldLayoutId id="2147483693" r:id="rId40"/>
    <p:sldLayoutId id="2147483694" r:id="rId41"/>
    <p:sldLayoutId id="2147483695" r:id="rId42"/>
    <p:sldLayoutId id="2147483696" r:id="rId43"/>
    <p:sldLayoutId id="2147483697" r:id="rId4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chemeClr val="tx2"/>
          </a:solidFill>
          <a:latin typeface="Tenon X-Bold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kumimoji="0" lang="en-GB" sz="2000" b="0" i="0" u="none" strike="noStrike" kern="1200" cap="none" spc="0" normalizeH="0" baseline="0" dirty="0" smtClean="0">
          <a:ln>
            <a:noFill/>
          </a:ln>
          <a:solidFill>
            <a:schemeClr val="tx2"/>
          </a:solidFill>
          <a:effectLst/>
          <a:uLnTx/>
          <a:uFillTx/>
          <a:latin typeface="Tenon" pitchFamily="2" charset="77"/>
          <a:ea typeface="+mn-ea"/>
          <a:cs typeface="+mn-cs"/>
        </a:defRPr>
      </a:lvl1pPr>
      <a:lvl2pPr marL="182563" indent="-182563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125000"/>
        <a:buFont typeface="Arial" panose="020B0604020202020204" pitchFamily="34" charset="0"/>
        <a:buChar char="•"/>
        <a:tabLst/>
        <a:defRPr kumimoji="0" lang="en-GB" sz="1800" b="0" i="0" u="none" strike="noStrike" kern="1200" cap="none" spc="0" normalizeH="0" baseline="0" dirty="0" smtClean="0">
          <a:ln>
            <a:noFill/>
          </a:ln>
          <a:solidFill>
            <a:schemeClr val="tx2"/>
          </a:solidFill>
          <a:effectLst/>
          <a:uLnTx/>
          <a:uFillTx/>
          <a:latin typeface="Tenon" pitchFamily="2" charset="77"/>
          <a:ea typeface="+mn-ea"/>
          <a:cs typeface="+mn-cs"/>
        </a:defRPr>
      </a:lvl2pPr>
      <a:lvl3pPr marL="365125" indent="-142875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SzPct val="125000"/>
        <a:buFont typeface="Arial" panose="020B0604020202020204" pitchFamily="34" charset="0"/>
        <a:buChar char="•"/>
        <a:tabLst/>
        <a:defRPr kumimoji="0" lang="en-GB" sz="1800" b="0" i="0" u="none" strike="noStrike" kern="1200" cap="none" spc="0" normalizeH="0" baseline="0" dirty="0" smtClean="0">
          <a:ln>
            <a:noFill/>
          </a:ln>
          <a:solidFill>
            <a:schemeClr val="tx2"/>
          </a:solidFill>
          <a:effectLst/>
          <a:uLnTx/>
          <a:uFillTx/>
          <a:latin typeface="Tenon" pitchFamily="2" charset="77"/>
          <a:ea typeface="+mn-ea"/>
          <a:cs typeface="+mn-cs"/>
        </a:defRPr>
      </a:lvl3pPr>
      <a:lvl4pPr marL="127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tabLst/>
        <a:defRPr kumimoji="0" lang="en-GB" sz="1400" b="0" i="0" u="none" strike="noStrike" kern="1200" cap="none" spc="0" normalizeH="0" baseline="0" dirty="0" smtClean="0">
          <a:ln>
            <a:noFill/>
          </a:ln>
          <a:solidFill>
            <a:schemeClr val="tx1">
              <a:lumMod val="50000"/>
              <a:lumOff val="50000"/>
            </a:schemeClr>
          </a:solidFill>
          <a:effectLst/>
          <a:uLnTx/>
          <a:uFillTx/>
          <a:latin typeface="Tenon" pitchFamily="2" charset="77"/>
          <a:ea typeface="+mn-ea"/>
          <a:cs typeface="+mn-cs"/>
        </a:defRPr>
      </a:lvl4pPr>
      <a:lvl5pPr marL="127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tabLst/>
        <a:defRPr kumimoji="0" lang="en-NL" sz="2400" b="1" i="0" u="none" strike="noStrike" kern="1200" cap="none" spc="0" normalizeH="0" baseline="0" dirty="0" smtClean="0">
          <a:ln>
            <a:noFill/>
          </a:ln>
          <a:solidFill>
            <a:schemeClr val="tx2"/>
          </a:solidFill>
          <a:effectLst/>
          <a:uLnTx/>
          <a:uFillTx/>
          <a:latin typeface="Tenon X-Bold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727" userDrawn="1">
          <p15:clr>
            <a:srgbClr val="F26B43"/>
          </p15:clr>
        </p15:guide>
        <p15:guide id="4" pos="3931" userDrawn="1">
          <p15:clr>
            <a:srgbClr val="F26B43"/>
          </p15:clr>
        </p15:guide>
        <p15:guide id="5" orient="horz" pos="1502" userDrawn="1">
          <p15:clr>
            <a:srgbClr val="F26B43"/>
          </p15:clr>
        </p15:guide>
        <p15:guide id="6" pos="642" userDrawn="1">
          <p15:clr>
            <a:srgbClr val="F26B43"/>
          </p15:clr>
        </p15:guide>
        <p15:guide id="7" pos="7038" userDrawn="1">
          <p15:clr>
            <a:srgbClr val="F26B43"/>
          </p15:clr>
        </p15:guide>
        <p15:guide id="8" pos="5382" userDrawn="1">
          <p15:clr>
            <a:srgbClr val="F26B43"/>
          </p15:clr>
        </p15:guide>
        <p15:guide id="9" orient="horz" pos="3884" userDrawn="1">
          <p15:clr>
            <a:srgbClr val="F26B43"/>
          </p15:clr>
        </p15:guide>
        <p15:guide id="10" orient="horz" pos="2047" userDrawn="1">
          <p15:clr>
            <a:srgbClr val="F26B43"/>
          </p15:clr>
        </p15:guide>
        <p15:guide id="11" orient="horz" pos="227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mailto:support@windowsketch.eu" TargetMode="Externa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B490313-CBA7-4C0A-BEEB-F6CEAB4ED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 shop </a:t>
            </a:r>
            <a:r>
              <a:rPr lang="nl-NL" dirty="0" err="1"/>
              <a:t>build</a:t>
            </a:r>
            <a:r>
              <a:rPr lang="nl-NL" dirty="0"/>
              <a:t> – instore </a:t>
            </a:r>
            <a:r>
              <a:rPr lang="nl-NL" dirty="0" err="1"/>
              <a:t>communication</a:t>
            </a:r>
            <a:r>
              <a:rPr lang="nl-NL" dirty="0"/>
              <a:t> screen </a:t>
            </a:r>
            <a:endParaRPr lang="en-NL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20D62D3B-11A1-40C8-A7C1-F1C2340C1A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Oktober 2024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1341221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3B740088-7B0A-4881-2EC2-281D0507A5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 shop </a:t>
            </a:r>
            <a:r>
              <a:rPr lang="nl-NL" dirty="0" err="1"/>
              <a:t>build</a:t>
            </a:r>
            <a:r>
              <a:rPr lang="nl-NL" dirty="0"/>
              <a:t> -  instore </a:t>
            </a:r>
            <a:r>
              <a:rPr lang="nl-NL" dirty="0" err="1"/>
              <a:t>communication</a:t>
            </a:r>
            <a:r>
              <a:rPr lang="nl-NL" dirty="0"/>
              <a:t> screen </a:t>
            </a:r>
            <a:endParaRPr lang="en-NL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98AAB86-7843-E404-C849-64CEEEE18F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71996D9-FA4E-6549-C8B2-EB4141A78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134" y="3139622"/>
            <a:ext cx="8272341" cy="1095506"/>
          </a:xfrm>
        </p:spPr>
        <p:txBody>
          <a:bodyPr/>
          <a:lstStyle/>
          <a:p>
            <a:r>
              <a:rPr lang="en-GB" sz="3200" dirty="0"/>
              <a:t>Screen package</a:t>
            </a:r>
            <a:br>
              <a:rPr lang="en-GB" dirty="0"/>
            </a:br>
            <a:r>
              <a:rPr lang="en-GB" dirty="0"/>
              <a:t> </a:t>
            </a:r>
            <a:br>
              <a:rPr lang="en-GB" dirty="0"/>
            </a:br>
            <a:r>
              <a:rPr lang="en-GB" sz="2000" b="0" dirty="0">
                <a:latin typeface="Figtree"/>
              </a:rPr>
              <a:t>-</a:t>
            </a:r>
            <a:r>
              <a:rPr lang="en-US" sz="2000" b="0" dirty="0">
                <a:latin typeface="Figtree"/>
              </a:rPr>
              <a:t>Location is written on packaging</a:t>
            </a:r>
            <a:br>
              <a:rPr lang="en-US" sz="2000" b="0" dirty="0">
                <a:latin typeface="Figtree"/>
              </a:rPr>
            </a:br>
            <a:r>
              <a:rPr lang="en-US" sz="2000" b="0" dirty="0">
                <a:latin typeface="Figtree"/>
              </a:rPr>
              <a:t>-Screens have been pre-configured and need no more setup </a:t>
            </a:r>
            <a:br>
              <a:rPr lang="en-US" sz="2000" b="0" dirty="0">
                <a:latin typeface="Figtree"/>
              </a:rPr>
            </a:br>
            <a:r>
              <a:rPr lang="en-US" sz="2000" b="0" dirty="0">
                <a:latin typeface="Figtree"/>
              </a:rPr>
              <a:t>-Player ID has been assigned to a location, player number on the box </a:t>
            </a:r>
            <a:br>
              <a:rPr lang="en-US" sz="2000" b="0" dirty="0">
                <a:latin typeface="Figtree"/>
              </a:rPr>
            </a:br>
            <a:r>
              <a:rPr lang="en-US" sz="2000" b="0" dirty="0">
                <a:latin typeface="Figtree"/>
              </a:rPr>
              <a:t>-All player-to-screen cabling is inserted in the right places on the systems, </a:t>
            </a:r>
            <a:br>
              <a:rPr lang="en-US" sz="2000" b="0" dirty="0">
                <a:latin typeface="Figtree"/>
              </a:rPr>
            </a:br>
            <a:r>
              <a:rPr lang="en-US" sz="2000" b="0" dirty="0">
                <a:latin typeface="Figtree"/>
              </a:rPr>
              <a:t>  if de-attached, check images for re-insertion.</a:t>
            </a:r>
            <a:br>
              <a:rPr lang="en-US" sz="2000" b="0" dirty="0">
                <a:latin typeface="Figtree"/>
              </a:rPr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GB" dirty="0"/>
              <a:t>  </a:t>
            </a:r>
          </a:p>
        </p:txBody>
      </p:sp>
      <p:sp>
        <p:nvSpPr>
          <p:cNvPr id="16" name="Rechthoek: afgeronde hoeken 15">
            <a:extLst>
              <a:ext uri="{FF2B5EF4-FFF2-40B4-BE49-F238E27FC236}">
                <a16:creationId xmlns:a16="http://schemas.microsoft.com/office/drawing/2014/main" id="{F4420E49-5C69-493A-6E2A-C5913ED0C787}"/>
              </a:ext>
            </a:extLst>
          </p:cNvPr>
          <p:cNvSpPr/>
          <p:nvPr/>
        </p:nvSpPr>
        <p:spPr>
          <a:xfrm>
            <a:off x="834133" y="6022360"/>
            <a:ext cx="4308359" cy="47812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Package instore communication screen all have been pre-configured</a:t>
            </a:r>
          </a:p>
        </p:txBody>
      </p:sp>
      <p:pic>
        <p:nvPicPr>
          <p:cNvPr id="7" name="Picture 6" descr="A large box in a room&#10;&#10;Description automatically generated">
            <a:extLst>
              <a:ext uri="{FF2B5EF4-FFF2-40B4-BE49-F238E27FC236}">
                <a16:creationId xmlns:a16="http://schemas.microsoft.com/office/drawing/2014/main" id="{370049FC-8726-9751-3D84-79737677B9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088"/>
          <a:stretch/>
        </p:blipFill>
        <p:spPr>
          <a:xfrm>
            <a:off x="834134" y="3968802"/>
            <a:ext cx="4308358" cy="19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10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3B740088-7B0A-4881-2EC2-281D0507A5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 shop </a:t>
            </a:r>
            <a:r>
              <a:rPr lang="nl-NL" dirty="0" err="1"/>
              <a:t>build</a:t>
            </a:r>
            <a:r>
              <a:rPr lang="nl-NL" dirty="0"/>
              <a:t> -  instore </a:t>
            </a:r>
            <a:r>
              <a:rPr lang="nl-NL" dirty="0" err="1"/>
              <a:t>communication</a:t>
            </a:r>
            <a:r>
              <a:rPr lang="nl-NL" dirty="0"/>
              <a:t> screen </a:t>
            </a:r>
            <a:endParaRPr lang="en-NL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98AAB86-7843-E404-C849-64CEEEE18F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71996D9-FA4E-6549-C8B2-EB4141A78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9" y="822457"/>
            <a:ext cx="9280210" cy="1095506"/>
          </a:xfrm>
        </p:spPr>
        <p:txBody>
          <a:bodyPr/>
          <a:lstStyle/>
          <a:p>
            <a:r>
              <a:rPr lang="en-US" sz="3200" dirty="0"/>
              <a:t>Remote Control adapter is already inserted in the right place in the screen. </a:t>
            </a:r>
            <a:br>
              <a:rPr lang="en-US" sz="3200" dirty="0"/>
            </a:br>
            <a:r>
              <a:rPr lang="en-US" sz="3200" dirty="0">
                <a:latin typeface="Tenon X-Bold"/>
              </a:rPr>
              <a:t>If de-attached, check images for re-insertion</a:t>
            </a:r>
          </a:p>
        </p:txBody>
      </p:sp>
      <p:sp>
        <p:nvSpPr>
          <p:cNvPr id="8" name="Rechthoek: afgeronde hoeken 7">
            <a:extLst>
              <a:ext uri="{FF2B5EF4-FFF2-40B4-BE49-F238E27FC236}">
                <a16:creationId xmlns:a16="http://schemas.microsoft.com/office/drawing/2014/main" id="{77636658-EA37-2E80-BEF4-1DFB56E0C2E5}"/>
              </a:ext>
            </a:extLst>
          </p:cNvPr>
          <p:cNvSpPr/>
          <p:nvPr/>
        </p:nvSpPr>
        <p:spPr>
          <a:xfrm>
            <a:off x="1020349" y="4940038"/>
            <a:ext cx="2100255" cy="106102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Remote control incl. batteries, cable and power cable screen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Already inserted</a:t>
            </a:r>
          </a:p>
          <a:p>
            <a:pPr algn="ctr"/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9" name="Rechthoek: afgeronde hoeken 8">
            <a:extLst>
              <a:ext uri="{FF2B5EF4-FFF2-40B4-BE49-F238E27FC236}">
                <a16:creationId xmlns:a16="http://schemas.microsoft.com/office/drawing/2014/main" id="{6412EE39-E611-68BC-A6FB-AEE5F6ED4677}"/>
              </a:ext>
            </a:extLst>
          </p:cNvPr>
          <p:cNvSpPr/>
          <p:nvPr/>
        </p:nvSpPr>
        <p:spPr>
          <a:xfrm>
            <a:off x="8327644" y="4940037"/>
            <a:ext cx="2100255" cy="10587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Spot for remote control 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( magnet ) Already inserted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2" name="Rechthoek: afgeronde hoeken 11">
            <a:extLst>
              <a:ext uri="{FF2B5EF4-FFF2-40B4-BE49-F238E27FC236}">
                <a16:creationId xmlns:a16="http://schemas.microsoft.com/office/drawing/2014/main" id="{197C25E0-282F-6634-745E-F48638173C60}"/>
              </a:ext>
            </a:extLst>
          </p:cNvPr>
          <p:cNvSpPr/>
          <p:nvPr/>
        </p:nvSpPr>
        <p:spPr>
          <a:xfrm>
            <a:off x="3414819" y="4940038"/>
            <a:ext cx="1977919" cy="106102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Cable remote cable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Already inserted</a:t>
            </a:r>
          </a:p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 </a:t>
            </a:r>
          </a:p>
        </p:txBody>
      </p:sp>
      <p:sp>
        <p:nvSpPr>
          <p:cNvPr id="15" name="Rechthoek: afgeronde hoeken 14">
            <a:extLst>
              <a:ext uri="{FF2B5EF4-FFF2-40B4-BE49-F238E27FC236}">
                <a16:creationId xmlns:a16="http://schemas.microsoft.com/office/drawing/2014/main" id="{9BE2EB92-00B3-81EB-D01E-36163711F5AD}"/>
              </a:ext>
            </a:extLst>
          </p:cNvPr>
          <p:cNvSpPr/>
          <p:nvPr/>
        </p:nvSpPr>
        <p:spPr>
          <a:xfrm>
            <a:off x="5804531" y="4937769"/>
            <a:ext cx="2100255" cy="106102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Put cable in IR IN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Already inserted</a:t>
            </a:r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 </a:t>
            </a:r>
          </a:p>
        </p:txBody>
      </p:sp>
      <p:pic>
        <p:nvPicPr>
          <p:cNvPr id="21" name="Picture 20" descr="A black wire on a table&#10;&#10;Description automatically generated">
            <a:extLst>
              <a:ext uri="{FF2B5EF4-FFF2-40B4-BE49-F238E27FC236}">
                <a16:creationId xmlns:a16="http://schemas.microsoft.com/office/drawing/2014/main" id="{B3395950-0D3A-1729-8528-9FDF2241A8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60" t="26729" r="29764" b="23456"/>
          <a:stretch/>
        </p:blipFill>
        <p:spPr>
          <a:xfrm rot="5400000">
            <a:off x="3053884" y="2528383"/>
            <a:ext cx="2755143" cy="1855582"/>
          </a:xfrm>
          <a:prstGeom prst="rect">
            <a:avLst/>
          </a:prstGeom>
        </p:spPr>
      </p:pic>
      <p:pic>
        <p:nvPicPr>
          <p:cNvPr id="25" name="Picture 24" descr="A remote control and cables on a table&#10;&#10;Description automatically generated">
            <a:extLst>
              <a:ext uri="{FF2B5EF4-FFF2-40B4-BE49-F238E27FC236}">
                <a16:creationId xmlns:a16="http://schemas.microsoft.com/office/drawing/2014/main" id="{71EA0378-3B50-9025-6794-A20AB7CDA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19038" y="2437691"/>
            <a:ext cx="2702875" cy="1984697"/>
          </a:xfrm>
          <a:prstGeom prst="rect">
            <a:avLst/>
          </a:prstGeom>
        </p:spPr>
      </p:pic>
      <p:pic>
        <p:nvPicPr>
          <p:cNvPr id="26" name="Content Placeholder 9" descr="A close up of a computer&#10;&#10;Description automatically generated">
            <a:extLst>
              <a:ext uri="{FF2B5EF4-FFF2-40B4-BE49-F238E27FC236}">
                <a16:creationId xmlns:a16="http://schemas.microsoft.com/office/drawing/2014/main" id="{860C5BCB-70CC-E565-401A-96E39692FD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205" t="21108"/>
          <a:stretch/>
        </p:blipFill>
        <p:spPr>
          <a:xfrm rot="5400000">
            <a:off x="7962663" y="2443583"/>
            <a:ext cx="2702876" cy="1972915"/>
          </a:xfrm>
          <a:prstGeom prst="rect">
            <a:avLst/>
          </a:prstGeom>
        </p:spPr>
      </p:pic>
      <p:pic>
        <p:nvPicPr>
          <p:cNvPr id="34" name="Content Placeholder 33" descr="A close-up of a black electronic device&#10;&#10;Description automatically generated">
            <a:extLst>
              <a:ext uri="{FF2B5EF4-FFF2-40B4-BE49-F238E27FC236}">
                <a16:creationId xmlns:a16="http://schemas.microsoft.com/office/drawing/2014/main" id="{C9A54F89-8AD6-0D95-F4C7-DEB7367AAE20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 rotWithShape="1">
          <a:blip r:embed="rId5"/>
          <a:srcRect l="13848" t="3102" b="17911"/>
          <a:stretch/>
        </p:blipFill>
        <p:spPr>
          <a:xfrm rot="5400000">
            <a:off x="5473482" y="2500075"/>
            <a:ext cx="2698528" cy="1855582"/>
          </a:xfr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BD0A9C7D-136F-3069-733A-001ED8C4423D}"/>
              </a:ext>
            </a:extLst>
          </p:cNvPr>
          <p:cNvSpPr/>
          <p:nvPr/>
        </p:nvSpPr>
        <p:spPr>
          <a:xfrm>
            <a:off x="8460955" y="2359120"/>
            <a:ext cx="1551865" cy="6169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196D390-34AA-1FF5-1C75-92534FA1AA24}"/>
              </a:ext>
            </a:extLst>
          </p:cNvPr>
          <p:cNvSpPr/>
          <p:nvPr/>
        </p:nvSpPr>
        <p:spPr>
          <a:xfrm>
            <a:off x="5936353" y="3558122"/>
            <a:ext cx="1551865" cy="6169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86601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3B740088-7B0A-4881-2EC2-281D0507A5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 shop </a:t>
            </a:r>
            <a:r>
              <a:rPr lang="nl-NL" dirty="0" err="1"/>
              <a:t>build</a:t>
            </a:r>
            <a:r>
              <a:rPr lang="nl-NL" dirty="0"/>
              <a:t> -  instore </a:t>
            </a:r>
            <a:r>
              <a:rPr lang="nl-NL" dirty="0" err="1"/>
              <a:t>communication</a:t>
            </a:r>
            <a:r>
              <a:rPr lang="nl-NL" dirty="0"/>
              <a:t> screen </a:t>
            </a:r>
            <a:endParaRPr lang="en-NL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98AAB86-7843-E404-C849-64CEEEE18F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71996D9-FA4E-6549-C8B2-EB4141A78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9" y="822457"/>
            <a:ext cx="10646514" cy="1095506"/>
          </a:xfrm>
        </p:spPr>
        <p:txBody>
          <a:bodyPr/>
          <a:lstStyle/>
          <a:p>
            <a:r>
              <a:rPr lang="en-GB" sz="3200" dirty="0"/>
              <a:t>Mount the screen in the </a:t>
            </a:r>
            <a:r>
              <a:rPr lang="en-GB" sz="3200" dirty="0" err="1"/>
              <a:t>wallmount</a:t>
            </a:r>
            <a:r>
              <a:rPr lang="en-GB" sz="3200" dirty="0"/>
              <a:t> of the shelving  (by the builders )</a:t>
            </a:r>
          </a:p>
        </p:txBody>
      </p:sp>
      <p:sp>
        <p:nvSpPr>
          <p:cNvPr id="22" name="Rechthoek: afgeronde hoeken 8">
            <a:extLst>
              <a:ext uri="{FF2B5EF4-FFF2-40B4-BE49-F238E27FC236}">
                <a16:creationId xmlns:a16="http://schemas.microsoft.com/office/drawing/2014/main" id="{FC2E03D3-E0A9-DBB4-399E-6D3A86C9A586}"/>
              </a:ext>
            </a:extLst>
          </p:cNvPr>
          <p:cNvSpPr/>
          <p:nvPr/>
        </p:nvSpPr>
        <p:spPr>
          <a:xfrm>
            <a:off x="1020349" y="4959751"/>
            <a:ext cx="2100255" cy="6922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HDMI cable in HDMI 1 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 already inserted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3" name="Titel 3">
            <a:extLst>
              <a:ext uri="{FF2B5EF4-FFF2-40B4-BE49-F238E27FC236}">
                <a16:creationId xmlns:a16="http://schemas.microsoft.com/office/drawing/2014/main" id="{336630C8-F084-EC3D-54E1-5F487CB4B1BA}"/>
              </a:ext>
            </a:extLst>
          </p:cNvPr>
          <p:cNvSpPr txBox="1">
            <a:spLocks/>
          </p:cNvSpPr>
          <p:nvPr/>
        </p:nvSpPr>
        <p:spPr>
          <a:xfrm>
            <a:off x="1020348" y="5487790"/>
            <a:ext cx="10151303" cy="109550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chemeClr val="tx2"/>
                </a:solidFill>
                <a:latin typeface="Tenon X-Bold" pitchFamily="2" charset="77"/>
                <a:ea typeface="+mj-ea"/>
                <a:cs typeface="+mj-cs"/>
              </a:defRPr>
            </a:lvl1pPr>
          </a:lstStyle>
          <a:p>
            <a:endParaRPr lang="en-GB" sz="1400" b="0" dirty="0">
              <a:latin typeface="Tenon" panose="00000500000000000000" pitchFamily="50" charset="0"/>
            </a:endParaRPr>
          </a:p>
        </p:txBody>
      </p:sp>
      <p:sp>
        <p:nvSpPr>
          <p:cNvPr id="5" name="Rechthoek: afgeronde hoeken 8">
            <a:extLst>
              <a:ext uri="{FF2B5EF4-FFF2-40B4-BE49-F238E27FC236}">
                <a16:creationId xmlns:a16="http://schemas.microsoft.com/office/drawing/2014/main" id="{F5E70B44-1D44-6141-8243-094C89265E7A}"/>
              </a:ext>
            </a:extLst>
          </p:cNvPr>
          <p:cNvSpPr/>
          <p:nvPr/>
        </p:nvSpPr>
        <p:spPr>
          <a:xfrm>
            <a:off x="3318908" y="4940038"/>
            <a:ext cx="2100255" cy="6922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Put the electricity holder in the hotel socket 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Titel 3">
            <a:extLst>
              <a:ext uri="{FF2B5EF4-FFF2-40B4-BE49-F238E27FC236}">
                <a16:creationId xmlns:a16="http://schemas.microsoft.com/office/drawing/2014/main" id="{CD4AB9C4-2CBE-55A7-9DFF-41A098A50D50}"/>
              </a:ext>
            </a:extLst>
          </p:cNvPr>
          <p:cNvSpPr txBox="1">
            <a:spLocks/>
          </p:cNvSpPr>
          <p:nvPr/>
        </p:nvSpPr>
        <p:spPr>
          <a:xfrm>
            <a:off x="1172748" y="5640190"/>
            <a:ext cx="10151303" cy="109550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chemeClr val="tx2"/>
                </a:solidFill>
                <a:latin typeface="Tenon X-Bold" pitchFamily="2" charset="77"/>
                <a:ea typeface="+mj-ea"/>
                <a:cs typeface="+mj-cs"/>
              </a:defRPr>
            </a:lvl1pPr>
          </a:lstStyle>
          <a:p>
            <a:endParaRPr lang="en-GB" sz="1400" b="0" dirty="0">
              <a:latin typeface="Tenon" panose="00000500000000000000" pitchFamily="50" charset="0"/>
            </a:endParaRPr>
          </a:p>
        </p:txBody>
      </p:sp>
      <p:pic>
        <p:nvPicPr>
          <p:cNvPr id="9" name="Picture 8" descr="A black extension cord with several outlets&#10;&#10;Description automatically generated">
            <a:extLst>
              <a:ext uri="{FF2B5EF4-FFF2-40B4-BE49-F238E27FC236}">
                <a16:creationId xmlns:a16="http://schemas.microsoft.com/office/drawing/2014/main" id="{59FFD82E-4CE6-0906-9026-008727DABB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968865" y="2357947"/>
            <a:ext cx="2800340" cy="2100255"/>
          </a:xfrm>
          <a:prstGeom prst="rect">
            <a:avLst/>
          </a:prstGeom>
        </p:spPr>
      </p:pic>
      <p:pic>
        <p:nvPicPr>
          <p:cNvPr id="11" name="Picture 10" descr="A hand holding several bolts&#10;&#10;Description automatically generated">
            <a:extLst>
              <a:ext uri="{FF2B5EF4-FFF2-40B4-BE49-F238E27FC236}">
                <a16:creationId xmlns:a16="http://schemas.microsoft.com/office/drawing/2014/main" id="{558FBDF7-8447-1D18-D224-23CF60BC66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521" t="14140" r="7986" b="9897"/>
          <a:stretch/>
        </p:blipFill>
        <p:spPr>
          <a:xfrm rot="5400000">
            <a:off x="5188202" y="2445011"/>
            <a:ext cx="2812677" cy="1938466"/>
          </a:xfrm>
          <a:prstGeom prst="rect">
            <a:avLst/>
          </a:prstGeom>
        </p:spPr>
      </p:pic>
      <p:sp>
        <p:nvSpPr>
          <p:cNvPr id="12" name="Rechthoek: afgeronde hoeken 8">
            <a:extLst>
              <a:ext uri="{FF2B5EF4-FFF2-40B4-BE49-F238E27FC236}">
                <a16:creationId xmlns:a16="http://schemas.microsoft.com/office/drawing/2014/main" id="{A1DBE37F-AF6E-7F28-25B3-13F0552E7561}"/>
              </a:ext>
            </a:extLst>
          </p:cNvPr>
          <p:cNvSpPr/>
          <p:nvPr/>
        </p:nvSpPr>
        <p:spPr>
          <a:xfrm>
            <a:off x="5625307" y="4970117"/>
            <a:ext cx="1938467" cy="6922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Screws for the screen to attach in the </a:t>
            </a:r>
            <a:r>
              <a:rPr lang="en-US" sz="1400" dirty="0" err="1">
                <a:solidFill>
                  <a:schemeClr val="bg1"/>
                </a:solidFill>
                <a:latin typeface="Figtree"/>
              </a:rPr>
              <a:t>wallmount</a:t>
            </a:r>
            <a:r>
              <a:rPr lang="en-US" sz="1400" dirty="0">
                <a:solidFill>
                  <a:schemeClr val="bg1"/>
                </a:solidFill>
                <a:latin typeface="Figtree"/>
              </a:rPr>
              <a:t> 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4" name="Picture 13" descr="A close-up of a computer&#10;&#10;Description automatically generated">
            <a:extLst>
              <a:ext uri="{FF2B5EF4-FFF2-40B4-BE49-F238E27FC236}">
                <a16:creationId xmlns:a16="http://schemas.microsoft.com/office/drawing/2014/main" id="{8EE7F2C4-AE3E-4DD7-82F1-DFBE2B99DC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045" t="25163" r="1"/>
          <a:stretch/>
        </p:blipFill>
        <p:spPr>
          <a:xfrm rot="5400000">
            <a:off x="641536" y="2378873"/>
            <a:ext cx="2842192" cy="210025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BDF6362-E8EC-37EE-9ED3-CC83A29615A8}"/>
              </a:ext>
            </a:extLst>
          </p:cNvPr>
          <p:cNvSpPr/>
          <p:nvPr/>
        </p:nvSpPr>
        <p:spPr>
          <a:xfrm>
            <a:off x="1286699" y="3795055"/>
            <a:ext cx="1551865" cy="6169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5835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3B740088-7B0A-4881-2EC2-281D0507A5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 shop </a:t>
            </a:r>
            <a:r>
              <a:rPr lang="nl-NL" dirty="0" err="1"/>
              <a:t>build</a:t>
            </a:r>
            <a:r>
              <a:rPr lang="nl-NL" dirty="0"/>
              <a:t> -  instore </a:t>
            </a:r>
            <a:r>
              <a:rPr lang="nl-NL" dirty="0" err="1"/>
              <a:t>communication</a:t>
            </a:r>
            <a:r>
              <a:rPr lang="nl-NL" dirty="0"/>
              <a:t> screen </a:t>
            </a:r>
            <a:endParaRPr lang="en-NL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98AAB86-7843-E404-C849-64CEEEE18F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71996D9-FA4E-6549-C8B2-EB4141A78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6085" y="1275671"/>
            <a:ext cx="7704604" cy="1095506"/>
          </a:xfrm>
        </p:spPr>
        <p:txBody>
          <a:bodyPr/>
          <a:lstStyle/>
          <a:p>
            <a:r>
              <a:rPr lang="en-GB" sz="3200" dirty="0"/>
              <a:t>What still needs to be done</a:t>
            </a:r>
            <a:br>
              <a:rPr lang="en-GB" dirty="0"/>
            </a:br>
            <a:br>
              <a:rPr lang="en-GB" dirty="0"/>
            </a:br>
            <a:r>
              <a:rPr lang="en-GB" sz="2000" b="0" dirty="0">
                <a:latin typeface="Figtree"/>
              </a:rPr>
              <a:t>-</a:t>
            </a:r>
            <a:r>
              <a:rPr lang="en-US" sz="2000" b="0" dirty="0">
                <a:latin typeface="Figtree"/>
              </a:rPr>
              <a:t>Powering the player and the screen with the supplied cabling into the    hotel socket</a:t>
            </a:r>
            <a:br>
              <a:rPr lang="en-US" dirty="0"/>
            </a:br>
            <a:endParaRPr lang="en-GB" dirty="0"/>
          </a:p>
        </p:txBody>
      </p:sp>
      <p:sp>
        <p:nvSpPr>
          <p:cNvPr id="12" name="Rechthoek: afgeronde hoeken 11">
            <a:extLst>
              <a:ext uri="{FF2B5EF4-FFF2-40B4-BE49-F238E27FC236}">
                <a16:creationId xmlns:a16="http://schemas.microsoft.com/office/drawing/2014/main" id="{197C25E0-282F-6634-745E-F48638173C60}"/>
              </a:ext>
            </a:extLst>
          </p:cNvPr>
          <p:cNvSpPr/>
          <p:nvPr/>
        </p:nvSpPr>
        <p:spPr>
          <a:xfrm>
            <a:off x="916085" y="5754783"/>
            <a:ext cx="2100255" cy="6922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Power in for screen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  <a:latin typeface="Figtree"/>
              </a:rPr>
              <a:t>Already inserted</a:t>
            </a:r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 </a:t>
            </a:r>
          </a:p>
        </p:txBody>
      </p:sp>
      <p:sp>
        <p:nvSpPr>
          <p:cNvPr id="15" name="Rechthoek: afgeronde hoeken 14">
            <a:extLst>
              <a:ext uri="{FF2B5EF4-FFF2-40B4-BE49-F238E27FC236}">
                <a16:creationId xmlns:a16="http://schemas.microsoft.com/office/drawing/2014/main" id="{9BE2EB92-00B3-81EB-D01E-36163711F5AD}"/>
              </a:ext>
            </a:extLst>
          </p:cNvPr>
          <p:cNvSpPr/>
          <p:nvPr/>
        </p:nvSpPr>
        <p:spPr>
          <a:xfrm>
            <a:off x="7574114" y="5754783"/>
            <a:ext cx="3888458" cy="6922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Position of HDMI cable connector in screen</a:t>
            </a:r>
            <a:endParaRPr lang="nl-NL" sz="1400" dirty="0"/>
          </a:p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 </a:t>
            </a:r>
          </a:p>
        </p:txBody>
      </p:sp>
      <p:pic>
        <p:nvPicPr>
          <p:cNvPr id="23" name="Picture 22" descr="A black computer with a cord&#10;&#10;Description automatically generated">
            <a:extLst>
              <a:ext uri="{FF2B5EF4-FFF2-40B4-BE49-F238E27FC236}">
                <a16:creationId xmlns:a16="http://schemas.microsoft.com/office/drawing/2014/main" id="{BFAF5C63-1FB5-4A66-4EC5-46F1CCBCA3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02" t="19238" r="18940" b="9059"/>
          <a:stretch/>
        </p:blipFill>
        <p:spPr>
          <a:xfrm rot="5400000">
            <a:off x="643082" y="3207145"/>
            <a:ext cx="2646261" cy="210025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226B4336-627E-58D7-EFED-AEA576FF0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8066" y="3776093"/>
            <a:ext cx="3888458" cy="1804311"/>
          </a:xfrm>
          <a:prstGeom prst="rect">
            <a:avLst/>
          </a:prstGeom>
        </p:spPr>
      </p:pic>
      <p:sp>
        <p:nvSpPr>
          <p:cNvPr id="8" name="Rechthoek: afgeronde hoeken 7">
            <a:extLst>
              <a:ext uri="{FF2B5EF4-FFF2-40B4-BE49-F238E27FC236}">
                <a16:creationId xmlns:a16="http://schemas.microsoft.com/office/drawing/2014/main" id="{828A6C98-89EF-0DD5-7A57-1AA4D75B722F}"/>
              </a:ext>
            </a:extLst>
          </p:cNvPr>
          <p:cNvSpPr/>
          <p:nvPr/>
        </p:nvSpPr>
        <p:spPr>
          <a:xfrm>
            <a:off x="3258066" y="5754783"/>
            <a:ext cx="3888458" cy="6922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  <a:p>
            <a:pPr algn="ctr"/>
            <a:r>
              <a:rPr lang="en-US" sz="1400" dirty="0"/>
              <a:t>Powering the player and the screen with the supplied cabling</a:t>
            </a:r>
          </a:p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Figtree"/>
              </a:rPr>
              <a:t> 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15A7E221-FCDC-86D5-0B57-0C63B7B9C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4113" y="3785246"/>
            <a:ext cx="3888459" cy="178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36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0F6A724D-47FA-38E5-12C8-C7D2F55A90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 shop </a:t>
            </a:r>
            <a:r>
              <a:rPr lang="nl-NL" dirty="0" err="1"/>
              <a:t>build</a:t>
            </a:r>
            <a:r>
              <a:rPr lang="nl-NL" dirty="0"/>
              <a:t> -  instore </a:t>
            </a:r>
            <a:r>
              <a:rPr lang="nl-NL" dirty="0" err="1"/>
              <a:t>communication</a:t>
            </a:r>
            <a:r>
              <a:rPr lang="nl-NL" dirty="0"/>
              <a:t> screen </a:t>
            </a:r>
            <a:endParaRPr lang="en-NL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0A838989-B622-52F5-93A1-30636A872F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64CAB4C2-5165-24AF-B500-A9D31E3F8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349" y="822457"/>
            <a:ext cx="9183330" cy="1095506"/>
          </a:xfrm>
        </p:spPr>
        <p:txBody>
          <a:bodyPr/>
          <a:lstStyle/>
          <a:p>
            <a:r>
              <a:rPr lang="en-GB" sz="3200" dirty="0"/>
              <a:t>What to do  </a:t>
            </a:r>
            <a:br>
              <a:rPr lang="en-GB" dirty="0"/>
            </a:br>
            <a:endParaRPr lang="en-GB" dirty="0"/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9BF027C8-BFF8-C912-FE00-90196845225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019175" y="1523249"/>
            <a:ext cx="9557018" cy="3781425"/>
          </a:xfrm>
        </p:spPr>
        <p:txBody>
          <a:bodyPr/>
          <a:lstStyle/>
          <a:p>
            <a:pPr marL="342900" indent="-342900" algn="l" fontAlgn="base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323338"/>
                </a:solidFill>
                <a:effectLst/>
                <a:latin typeface="Figtree"/>
              </a:rPr>
              <a:t>Unpack the package of Samsung </a:t>
            </a: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323338"/>
                </a:solidFill>
                <a:latin typeface="Figtree"/>
              </a:rPr>
              <a:t>Put the power cable of the screen in the electricity socket of the hotel</a:t>
            </a: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323338"/>
                </a:solidFill>
                <a:effectLst/>
                <a:latin typeface="Figtree"/>
              </a:rPr>
              <a:t>If you </a:t>
            </a:r>
            <a:r>
              <a:rPr lang="en-US" sz="1800" dirty="0">
                <a:solidFill>
                  <a:srgbClr val="323338"/>
                </a:solidFill>
                <a:latin typeface="Figtree"/>
              </a:rPr>
              <a:t>need to re-insert</a:t>
            </a:r>
            <a:r>
              <a:rPr lang="en-US" sz="1800" b="0" i="0" dirty="0">
                <a:solidFill>
                  <a:srgbClr val="323338"/>
                </a:solidFill>
                <a:effectLst/>
                <a:latin typeface="Figtree"/>
              </a:rPr>
              <a:t> the remote control: </a:t>
            </a:r>
          </a:p>
          <a:p>
            <a:pPr algn="l" fontAlgn="base"/>
            <a:r>
              <a:rPr lang="en-US" sz="1800" dirty="0">
                <a:solidFill>
                  <a:srgbClr val="323338"/>
                </a:solidFill>
                <a:latin typeface="Figtree"/>
              </a:rPr>
              <a:t>-     put cable in IR IN</a:t>
            </a: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323338"/>
                </a:solidFill>
                <a:effectLst/>
                <a:latin typeface="Figtree"/>
              </a:rPr>
              <a:t>If y</a:t>
            </a:r>
            <a:r>
              <a:rPr lang="en-US" sz="1800" dirty="0">
                <a:solidFill>
                  <a:srgbClr val="323338"/>
                </a:solidFill>
                <a:latin typeface="Figtree"/>
              </a:rPr>
              <a:t>ou need to re-insert the HDMI</a:t>
            </a:r>
          </a:p>
          <a:p>
            <a:pPr marL="342900" indent="-342900" algn="l" fontAlgn="base">
              <a:buFontTx/>
              <a:buChar char="-"/>
            </a:pPr>
            <a:r>
              <a:rPr lang="en-US" sz="1800" b="0" i="0" dirty="0">
                <a:solidFill>
                  <a:srgbClr val="323338"/>
                </a:solidFill>
                <a:effectLst/>
                <a:latin typeface="Figtree"/>
              </a:rPr>
              <a:t>put </a:t>
            </a:r>
            <a:r>
              <a:rPr lang="en-US" sz="1800" dirty="0">
                <a:solidFill>
                  <a:srgbClr val="323338"/>
                </a:solidFill>
                <a:latin typeface="Figtree"/>
              </a:rPr>
              <a:t>cable in HDMI 1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323338"/>
                </a:solidFill>
                <a:effectLst/>
                <a:latin typeface="Figtree"/>
              </a:rPr>
              <a:t>Place the screen in the </a:t>
            </a:r>
            <a:r>
              <a:rPr lang="en-US" sz="1800" dirty="0">
                <a:solidFill>
                  <a:srgbClr val="323338"/>
                </a:solidFill>
                <a:latin typeface="Figtree"/>
              </a:rPr>
              <a:t>screen housing</a:t>
            </a:r>
            <a:r>
              <a:rPr lang="en-US" sz="1800" b="0" i="0" dirty="0">
                <a:solidFill>
                  <a:srgbClr val="323338"/>
                </a:solidFill>
                <a:effectLst/>
                <a:latin typeface="Figtree"/>
              </a:rPr>
              <a:t> </a:t>
            </a:r>
            <a:r>
              <a:rPr lang="en-US" sz="1800" dirty="0">
                <a:latin typeface="Figtree"/>
              </a:rPr>
              <a:t>(four screws included in package)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1800" dirty="0">
                <a:latin typeface="Figtree"/>
              </a:rPr>
              <a:t>Mount the player into the same screen housing - Checking everything works as expected</a:t>
            </a:r>
            <a:endParaRPr lang="en-US" sz="1800" b="0" i="0" dirty="0">
              <a:solidFill>
                <a:srgbClr val="323338"/>
              </a:solidFill>
              <a:effectLst/>
              <a:latin typeface="Figtree"/>
            </a:endParaRP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323338"/>
                </a:solidFill>
                <a:effectLst/>
                <a:latin typeface="Figtree"/>
              </a:rPr>
              <a:t>Leave the rest of the packages &amp; cables next to </a:t>
            </a:r>
            <a:r>
              <a:rPr lang="en-US" sz="1800" dirty="0">
                <a:solidFill>
                  <a:srgbClr val="323338"/>
                </a:solidFill>
                <a:latin typeface="Figtree"/>
              </a:rPr>
              <a:t>the screen on the right side of the shelving ( behind the panel ) 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1800" dirty="0">
                <a:latin typeface="Figtree"/>
              </a:rPr>
              <a:t>After complete install, check with Windowsketch if players are connecting to server.</a:t>
            </a:r>
            <a:endParaRPr lang="nl-NL" sz="1800" dirty="0">
              <a:latin typeface="Figtree"/>
            </a:endParaRP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endParaRPr lang="en-US" dirty="0">
              <a:solidFill>
                <a:srgbClr val="323338"/>
              </a:solidFill>
              <a:latin typeface="Figtree"/>
            </a:endParaRP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23338"/>
              </a:solidFill>
              <a:effectLst/>
              <a:latin typeface="Figtree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0938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>
            <a:extLst>
              <a:ext uri="{FF2B5EF4-FFF2-40B4-BE49-F238E27FC236}">
                <a16:creationId xmlns:a16="http://schemas.microsoft.com/office/drawing/2014/main" id="{3B740088-7B0A-4881-2EC2-281D0507A5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 shop </a:t>
            </a:r>
            <a:r>
              <a:rPr lang="nl-NL" dirty="0" err="1"/>
              <a:t>build</a:t>
            </a:r>
            <a:r>
              <a:rPr lang="nl-NL" dirty="0"/>
              <a:t> -  instore </a:t>
            </a:r>
            <a:r>
              <a:rPr lang="nl-NL" dirty="0" err="1"/>
              <a:t>communication</a:t>
            </a:r>
            <a:r>
              <a:rPr lang="nl-NL" dirty="0"/>
              <a:t> screen </a:t>
            </a:r>
            <a:endParaRPr lang="en-NL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98AAB86-7843-E404-C849-64CEEEE18F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71996D9-FA4E-6549-C8B2-EB4141A78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The screen should now be up and running, </a:t>
            </a:r>
            <a:br>
              <a:rPr lang="en-GB" sz="3200" dirty="0"/>
            </a:br>
            <a:r>
              <a:rPr lang="en-GB" sz="3200" dirty="0"/>
              <a:t>just a few steps left;</a:t>
            </a:r>
          </a:p>
        </p:txBody>
      </p:sp>
      <p:sp>
        <p:nvSpPr>
          <p:cNvPr id="20" name="Rechthoek: afgeronde hoeken 8">
            <a:extLst>
              <a:ext uri="{FF2B5EF4-FFF2-40B4-BE49-F238E27FC236}">
                <a16:creationId xmlns:a16="http://schemas.microsoft.com/office/drawing/2014/main" id="{072A0C54-1973-5999-7393-0092D39BC145}"/>
              </a:ext>
            </a:extLst>
          </p:cNvPr>
          <p:cNvSpPr/>
          <p:nvPr/>
        </p:nvSpPr>
        <p:spPr>
          <a:xfrm>
            <a:off x="919346" y="2217522"/>
            <a:ext cx="4655831" cy="218580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bg1"/>
                </a:solidFill>
                <a:latin typeface="Figtree"/>
              </a:rPr>
              <a:t>Confirm Marvin, and send picture of working screen</a:t>
            </a:r>
          </a:p>
          <a:p>
            <a:r>
              <a:rPr lang="en-US" sz="1400" dirty="0">
                <a:solidFill>
                  <a:schemeClr val="bg1"/>
                </a:solidFill>
                <a:latin typeface="Figtree"/>
              </a:rPr>
              <a:t>+31 6 1540 74 76</a:t>
            </a:r>
          </a:p>
          <a:p>
            <a:r>
              <a:rPr lang="en-US" sz="1400" dirty="0">
                <a:solidFill>
                  <a:schemeClr val="bg1"/>
                </a:solidFill>
                <a:latin typeface="Figtree"/>
              </a:rPr>
              <a:t>Marvin@windowsketch.eu</a:t>
            </a:r>
          </a:p>
          <a:p>
            <a:endParaRPr lang="en-US" sz="1400" dirty="0">
              <a:solidFill>
                <a:schemeClr val="bg1"/>
              </a:solidFill>
              <a:latin typeface="Figtree"/>
            </a:endParaRPr>
          </a:p>
          <a:p>
            <a:r>
              <a:rPr lang="en-US" sz="1400" dirty="0">
                <a:solidFill>
                  <a:schemeClr val="bg1"/>
                </a:solidFill>
                <a:latin typeface="Figtree"/>
              </a:rPr>
              <a:t>Or please reach to Windowsketch Support</a:t>
            </a:r>
          </a:p>
          <a:p>
            <a:r>
              <a:rPr lang="en-US" sz="1400" dirty="0">
                <a:solidFill>
                  <a:schemeClr val="bg1"/>
                </a:solidFill>
                <a:latin typeface="Figtree"/>
              </a:rPr>
              <a:t>+31 20 370 8147</a:t>
            </a:r>
          </a:p>
          <a:p>
            <a:r>
              <a:rPr lang="en-US" sz="1400" dirty="0">
                <a:solidFill>
                  <a:schemeClr val="bg1"/>
                </a:solidFill>
                <a:latin typeface="Figtree"/>
                <a:hlinkClick r:id="rId2"/>
              </a:rPr>
              <a:t>support@windowsketch.eu</a:t>
            </a:r>
            <a:endParaRPr lang="en-US" sz="1400" dirty="0">
              <a:solidFill>
                <a:schemeClr val="bg1"/>
              </a:solidFill>
              <a:latin typeface="Figtree"/>
            </a:endParaRPr>
          </a:p>
          <a:p>
            <a:endParaRPr lang="en-US" sz="1400" dirty="0">
              <a:solidFill>
                <a:schemeClr val="bg1"/>
              </a:solidFill>
              <a:latin typeface="Figtree"/>
            </a:endParaRPr>
          </a:p>
          <a:p>
            <a:r>
              <a:rPr lang="en-US" sz="1400" dirty="0">
                <a:solidFill>
                  <a:schemeClr val="bg1"/>
                </a:solidFill>
                <a:latin typeface="Figtree"/>
              </a:rPr>
              <a:t>Share picture of the player number in Slack </a:t>
            </a:r>
          </a:p>
          <a:p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image de telephone - Image De">
            <a:extLst>
              <a:ext uri="{FF2B5EF4-FFF2-40B4-BE49-F238E27FC236}">
                <a16:creationId xmlns:a16="http://schemas.microsoft.com/office/drawing/2014/main" id="{C6D4BB55-8495-4035-AE9C-FA2961F421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306" y="2359120"/>
            <a:ext cx="1541905" cy="80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00CFAE6-7B15-0CA0-AC23-FAE3A77524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1654"/>
          <a:stretch/>
        </p:blipFill>
        <p:spPr>
          <a:xfrm>
            <a:off x="6016258" y="3456605"/>
            <a:ext cx="850000" cy="946719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7CB8F3B0-1288-D745-4946-9C9363CCB730}"/>
              </a:ext>
            </a:extLst>
          </p:cNvPr>
          <p:cNvSpPr txBox="1"/>
          <p:nvPr/>
        </p:nvSpPr>
        <p:spPr>
          <a:xfrm>
            <a:off x="934375" y="4932408"/>
            <a:ext cx="92816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dirty="0" err="1">
                <a:solidFill>
                  <a:srgbClr val="FF0000"/>
                </a:solidFill>
                <a:latin typeface="Aptos" panose="020B0004020202020204" pitchFamily="34" charset="0"/>
              </a:rPr>
              <a:t>Please</a:t>
            </a:r>
            <a:r>
              <a:rPr lang="nl-NL" dirty="0">
                <a:solidFill>
                  <a:srgbClr val="FF0000"/>
                </a:solidFill>
                <a:latin typeface="Aptos" panose="020B0004020202020204" pitchFamily="34" charset="0"/>
              </a:rPr>
              <a:t> </a:t>
            </a:r>
            <a:r>
              <a:rPr lang="nl-NL" dirty="0" err="1">
                <a:solidFill>
                  <a:srgbClr val="FF0000"/>
                </a:solidFill>
                <a:latin typeface="Aptos" panose="020B0004020202020204" pitchFamily="34" charset="0"/>
              </a:rPr>
              <a:t>note</a:t>
            </a:r>
            <a:r>
              <a:rPr lang="nl-NL" dirty="0">
                <a:solidFill>
                  <a:srgbClr val="FF0000"/>
                </a:solidFill>
                <a:latin typeface="Aptos" panose="020B0004020202020204" pitchFamily="34" charset="0"/>
              </a:rPr>
              <a:t>!</a:t>
            </a:r>
          </a:p>
          <a:p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If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you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have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not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contacted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Marvin (or Windowsketch)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with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the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Player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ID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the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screen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will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not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display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the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content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and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will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</a:t>
            </a:r>
            <a:r>
              <a:rPr lang="nl-NL" dirty="0" err="1">
                <a:solidFill>
                  <a:srgbClr val="000000"/>
                </a:solidFill>
                <a:latin typeface="Aptos" panose="020B0004020202020204" pitchFamily="34" charset="0"/>
              </a:rPr>
              <a:t>stay</a:t>
            </a:r>
            <a:r>
              <a:rPr lang="nl-NL" dirty="0">
                <a:solidFill>
                  <a:srgbClr val="000000"/>
                </a:solidFill>
                <a:latin typeface="Aptos" panose="020B0004020202020204" pitchFamily="34" charset="0"/>
              </a:rPr>
              <a:t> blank.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2650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1F376F-4687-97BC-DFEF-F28D99B2DC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end</a:t>
            </a:r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3E43154-7FBF-F218-32F2-0415EEBD12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 shop </a:t>
            </a:r>
            <a:r>
              <a:rPr lang="nl-NL" dirty="0" err="1"/>
              <a:t>build</a:t>
            </a:r>
            <a:r>
              <a:rPr lang="nl-NL" dirty="0"/>
              <a:t> -  instore </a:t>
            </a:r>
            <a:r>
              <a:rPr lang="nl-NL" dirty="0" err="1"/>
              <a:t>communication</a:t>
            </a:r>
            <a:r>
              <a:rPr lang="nl-NL" dirty="0"/>
              <a:t> screen </a:t>
            </a:r>
            <a:endParaRPr lang="en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2F2431B-8B41-4237-9079-9D0A1928CB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906100E-0C02-374B-81D8-18F3FDD7FC42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217287"/>
      </p:ext>
    </p:extLst>
  </p:cSld>
  <p:clrMapOvr>
    <a:masterClrMapping/>
  </p:clrMapOvr>
</p:sld>
</file>

<file path=ppt/theme/theme1.xml><?xml version="1.0" encoding="utf-8"?>
<a:theme xmlns:a="http://schemas.openxmlformats.org/drawingml/2006/main" name="Wundermart - Office Theme">
  <a:themeElements>
    <a:clrScheme name="Wundermart - Colour scheme 1">
      <a:dk1>
        <a:srgbClr val="000000"/>
      </a:dk1>
      <a:lt1>
        <a:srgbClr val="FFFFFF"/>
      </a:lt1>
      <a:dk2>
        <a:srgbClr val="041E41"/>
      </a:dk2>
      <a:lt2>
        <a:srgbClr val="CBCCD6"/>
      </a:lt2>
      <a:accent1>
        <a:srgbClr val="041E41"/>
      </a:accent1>
      <a:accent2>
        <a:srgbClr val="0077C8"/>
      </a:accent2>
      <a:accent3>
        <a:srgbClr val="FFB600"/>
      </a:accent3>
      <a:accent4>
        <a:srgbClr val="666D89"/>
      </a:accent4>
      <a:accent5>
        <a:srgbClr val="57AADF"/>
      </a:accent5>
      <a:accent6>
        <a:srgbClr val="FBD26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B7C9E66034AB4093BD24861A67F448" ma:contentTypeVersion="20" ma:contentTypeDescription="Create a new document." ma:contentTypeScope="" ma:versionID="2579e5f781dce00e67c0a7e3a8096ec1">
  <xsd:schema xmlns:xsd="http://www.w3.org/2001/XMLSchema" xmlns:xs="http://www.w3.org/2001/XMLSchema" xmlns:p="http://schemas.microsoft.com/office/2006/metadata/properties" xmlns:ns2="83b80179-882b-4069-87eb-b0994749cfde" xmlns:ns3="d438719b-fec3-4fd1-a571-0cc23e2aaff6" targetNamespace="http://schemas.microsoft.com/office/2006/metadata/properties" ma:root="true" ma:fieldsID="fe95a1f9443eb1bcd7d9c2ad2d3c9d6a" ns2:_="" ns3:_="">
    <xsd:import namespace="83b80179-882b-4069-87eb-b0994749cfde"/>
    <xsd:import namespace="d438719b-fec3-4fd1-a571-0cc23e2aaf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_Flow_SignoffStatu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b80179-882b-4069-87eb-b0994749cf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20" nillable="true" ma:displayName="Sign-off status" ma:internalName="Sign_x002d_off_x0020_status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ebddeeb5-4a6d-4deb-a5d1-4d3d8cb61d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38719b-fec3-4fd1-a571-0cc23e2aaff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eecd0cd1-b3cd-4d27-8a0f-7784ce52a941}" ma:internalName="TaxCatchAll" ma:showField="CatchAllData" ma:web="d438719b-fec3-4fd1-a571-0cc23e2aaf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83b80179-882b-4069-87eb-b0994749cfde" xsi:nil="true"/>
    <TaxCatchAll xmlns="d438719b-fec3-4fd1-a571-0cc23e2aaff6" xsi:nil="true"/>
    <lcf76f155ced4ddcb4097134ff3c332f xmlns="83b80179-882b-4069-87eb-b0994749cfd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26FEBB3-07F5-4FE5-AC97-9A1AF9D6FD5B}"/>
</file>

<file path=customXml/itemProps2.xml><?xml version="1.0" encoding="utf-8"?>
<ds:datastoreItem xmlns:ds="http://schemas.openxmlformats.org/officeDocument/2006/customXml" ds:itemID="{5B7257A3-B471-4851-95D5-03C7FACFC2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B7E016-DAAB-41C9-8147-8319099A7079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d438719b-fec3-4fd1-a571-0cc23e2aaff6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83b80179-882b-4069-87eb-b0994749cfd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495</Words>
  <Application>Microsoft Office PowerPoint</Application>
  <PresentationFormat>Breedbeeld</PresentationFormat>
  <Paragraphs>66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5" baseType="lpstr">
      <vt:lpstr>Aptos</vt:lpstr>
      <vt:lpstr>Arial</vt:lpstr>
      <vt:lpstr>Calibri</vt:lpstr>
      <vt:lpstr>Figtree</vt:lpstr>
      <vt:lpstr>Tenon</vt:lpstr>
      <vt:lpstr>Tenon X-Bold</vt:lpstr>
      <vt:lpstr>Wundermart - Office Theme</vt:lpstr>
      <vt:lpstr>Instructions shop build – instore communication screen </vt:lpstr>
      <vt:lpstr>Screen package   -Location is written on packaging -Screens have been pre-configured and need no more setup  -Player ID has been assigned to a location, player number on the box  -All player-to-screen cabling is inserted in the right places on the systems,    if de-attached, check images for re-insertion.        </vt:lpstr>
      <vt:lpstr>Remote Control adapter is already inserted in the right place in the screen.  If de-attached, check images for re-insertion</vt:lpstr>
      <vt:lpstr>Mount the screen in the wallmount of the shelving  (by the builders )</vt:lpstr>
      <vt:lpstr>What still needs to be done  -Powering the player and the screen with the supplied cabling into the    hotel socket </vt:lpstr>
      <vt:lpstr>What to do   </vt:lpstr>
      <vt:lpstr>The screen should now be up and running,  just a few steps left;</vt:lpstr>
      <vt:lpstr>The 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Nicholas Pleiter | Windowsketch</cp:lastModifiedBy>
  <cp:revision>43</cp:revision>
  <dcterms:created xsi:type="dcterms:W3CDTF">2021-06-19T12:58:51Z</dcterms:created>
  <dcterms:modified xsi:type="dcterms:W3CDTF">2025-01-20T15:59:55Z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0x010100E2B7C9E66034AB4093BD24861A67F448</vt:lpwstr>
  </property>
  <property fmtid="{D5CDD505-2E9C-101B-9397-08002B2CF9AE}" pid="3" name="MediaServiceImageTags">
    <vt:lpwstr/>
  </property>
</Properties>
</file>